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94660"/>
  </p:normalViewPr>
  <p:slideViewPr>
    <p:cSldViewPr snapToGrid="0">
      <p:cViewPr varScale="1">
        <p:scale>
          <a:sx n="85" d="100"/>
          <a:sy n="85" d="100"/>
        </p:scale>
        <p:origin x="2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24DEE4-61CD-473B-9332-AA0AB684F996}"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661DC1F4-0020-4B6A-B0D6-824E371C0373}">
      <dgm:prSet/>
      <dgm:spPr/>
      <dgm:t>
        <a:bodyPr/>
        <a:lstStyle/>
        <a:p>
          <a:r>
            <a:rPr lang="en-IN"/>
            <a:t>Static Code Analysis</a:t>
          </a:r>
          <a:endParaRPr lang="en-US"/>
        </a:p>
      </dgm:t>
    </dgm:pt>
    <dgm:pt modelId="{D88E56C6-1962-4E0B-A6CC-24888CA5CA2E}" type="parTrans" cxnId="{E9CA4A2A-C425-42F5-9219-9CBB781BB69D}">
      <dgm:prSet/>
      <dgm:spPr/>
      <dgm:t>
        <a:bodyPr/>
        <a:lstStyle/>
        <a:p>
          <a:endParaRPr lang="en-US"/>
        </a:p>
      </dgm:t>
    </dgm:pt>
    <dgm:pt modelId="{BD35F8C1-99E1-43CA-86AD-4CCBA9986FFB}" type="sibTrans" cxnId="{E9CA4A2A-C425-42F5-9219-9CBB781BB69D}">
      <dgm:prSet/>
      <dgm:spPr/>
      <dgm:t>
        <a:bodyPr/>
        <a:lstStyle/>
        <a:p>
          <a:endParaRPr lang="en-US"/>
        </a:p>
      </dgm:t>
    </dgm:pt>
    <dgm:pt modelId="{70A6AFF3-6228-4534-91AF-408DABDE2679}">
      <dgm:prSet/>
      <dgm:spPr/>
      <dgm:t>
        <a:bodyPr/>
        <a:lstStyle/>
        <a:p>
          <a:r>
            <a:rPr lang="en-IN"/>
            <a:t>Dynamic Code Analysis</a:t>
          </a:r>
          <a:endParaRPr lang="en-US"/>
        </a:p>
      </dgm:t>
    </dgm:pt>
    <dgm:pt modelId="{7AE69D9D-3533-4900-BF47-F19BFF243786}" type="parTrans" cxnId="{3B941B59-B151-4D66-AD9B-B4F725DE6147}">
      <dgm:prSet/>
      <dgm:spPr/>
      <dgm:t>
        <a:bodyPr/>
        <a:lstStyle/>
        <a:p>
          <a:endParaRPr lang="en-US"/>
        </a:p>
      </dgm:t>
    </dgm:pt>
    <dgm:pt modelId="{25DF5DE0-2213-4D4F-85DF-5FDAF404A86B}" type="sibTrans" cxnId="{3B941B59-B151-4D66-AD9B-B4F725DE6147}">
      <dgm:prSet/>
      <dgm:spPr/>
      <dgm:t>
        <a:bodyPr/>
        <a:lstStyle/>
        <a:p>
          <a:endParaRPr lang="en-US"/>
        </a:p>
      </dgm:t>
    </dgm:pt>
    <dgm:pt modelId="{8426FF5A-353B-412B-83C4-4C6E7BFFF56A}">
      <dgm:prSet/>
      <dgm:spPr/>
      <dgm:t>
        <a:bodyPr/>
        <a:lstStyle/>
        <a:p>
          <a:r>
            <a:rPr lang="en-IN"/>
            <a:t>Code Quality Assessment</a:t>
          </a:r>
          <a:endParaRPr lang="en-US"/>
        </a:p>
      </dgm:t>
    </dgm:pt>
    <dgm:pt modelId="{285C934C-D0DD-4AA7-9461-84D74115D2D7}" type="parTrans" cxnId="{65A016F2-3D03-48CE-8A83-1840B47D4184}">
      <dgm:prSet/>
      <dgm:spPr/>
      <dgm:t>
        <a:bodyPr/>
        <a:lstStyle/>
        <a:p>
          <a:endParaRPr lang="en-US"/>
        </a:p>
      </dgm:t>
    </dgm:pt>
    <dgm:pt modelId="{41944AE8-1808-47DB-991A-0E6FCBFDB412}" type="sibTrans" cxnId="{65A016F2-3D03-48CE-8A83-1840B47D4184}">
      <dgm:prSet/>
      <dgm:spPr/>
      <dgm:t>
        <a:bodyPr/>
        <a:lstStyle/>
        <a:p>
          <a:endParaRPr lang="en-US"/>
        </a:p>
      </dgm:t>
    </dgm:pt>
    <dgm:pt modelId="{00D0420A-B2AB-4AD2-B502-5DFFD7CB2D91}">
      <dgm:prSet/>
      <dgm:spPr/>
      <dgm:t>
        <a:bodyPr/>
        <a:lstStyle/>
        <a:p>
          <a:r>
            <a:rPr lang="en-IN"/>
            <a:t>Vulnerability Detection</a:t>
          </a:r>
          <a:endParaRPr lang="en-US"/>
        </a:p>
      </dgm:t>
    </dgm:pt>
    <dgm:pt modelId="{9602BA38-5E6D-42CE-A9DA-F8D3D05AF16E}" type="parTrans" cxnId="{AE2C6A56-32BA-482B-A235-CBD61AFEEA03}">
      <dgm:prSet/>
      <dgm:spPr/>
      <dgm:t>
        <a:bodyPr/>
        <a:lstStyle/>
        <a:p>
          <a:endParaRPr lang="en-US"/>
        </a:p>
      </dgm:t>
    </dgm:pt>
    <dgm:pt modelId="{4F32BDA5-77D3-4C12-A0AB-32541F2D2BAA}" type="sibTrans" cxnId="{AE2C6A56-32BA-482B-A235-CBD61AFEEA03}">
      <dgm:prSet/>
      <dgm:spPr/>
      <dgm:t>
        <a:bodyPr/>
        <a:lstStyle/>
        <a:p>
          <a:endParaRPr lang="en-US"/>
        </a:p>
      </dgm:t>
    </dgm:pt>
    <dgm:pt modelId="{FBF1E5CE-C5A9-4E63-A8C4-2D8BB04AE4FE}">
      <dgm:prSet/>
      <dgm:spPr/>
      <dgm:t>
        <a:bodyPr/>
        <a:lstStyle/>
        <a:p>
          <a:r>
            <a:rPr lang="en-IN"/>
            <a:t>Vulnerability Detection</a:t>
          </a:r>
          <a:endParaRPr lang="en-US"/>
        </a:p>
      </dgm:t>
    </dgm:pt>
    <dgm:pt modelId="{ADB1C994-FF5A-448A-98F7-4650956F557B}" type="parTrans" cxnId="{0FE5C700-108B-4AD4-A446-DB48D7A7B3AC}">
      <dgm:prSet/>
      <dgm:spPr/>
      <dgm:t>
        <a:bodyPr/>
        <a:lstStyle/>
        <a:p>
          <a:endParaRPr lang="en-US"/>
        </a:p>
      </dgm:t>
    </dgm:pt>
    <dgm:pt modelId="{83C532DC-7C7F-4FF3-A86D-423214E1D840}" type="sibTrans" cxnId="{0FE5C700-108B-4AD4-A446-DB48D7A7B3AC}">
      <dgm:prSet/>
      <dgm:spPr/>
      <dgm:t>
        <a:bodyPr/>
        <a:lstStyle/>
        <a:p>
          <a:endParaRPr lang="en-US"/>
        </a:p>
      </dgm:t>
    </dgm:pt>
    <dgm:pt modelId="{2054287A-B3BD-4875-AD74-08F7AB530A6E}">
      <dgm:prSet/>
      <dgm:spPr/>
      <dgm:t>
        <a:bodyPr/>
        <a:lstStyle/>
        <a:p>
          <a:r>
            <a:rPr lang="en-IN"/>
            <a:t>Automated Refactoring</a:t>
          </a:r>
          <a:endParaRPr lang="en-US"/>
        </a:p>
      </dgm:t>
    </dgm:pt>
    <dgm:pt modelId="{1D81A797-213F-4E04-9D9C-B9214BF5EF29}" type="parTrans" cxnId="{805E16D9-E108-4446-9CB7-266BB20AD9EF}">
      <dgm:prSet/>
      <dgm:spPr/>
      <dgm:t>
        <a:bodyPr/>
        <a:lstStyle/>
        <a:p>
          <a:endParaRPr lang="en-US"/>
        </a:p>
      </dgm:t>
    </dgm:pt>
    <dgm:pt modelId="{694390C8-E1AE-46D4-B58D-68AF47297151}" type="sibTrans" cxnId="{805E16D9-E108-4446-9CB7-266BB20AD9EF}">
      <dgm:prSet/>
      <dgm:spPr/>
      <dgm:t>
        <a:bodyPr/>
        <a:lstStyle/>
        <a:p>
          <a:endParaRPr lang="en-US"/>
        </a:p>
      </dgm:t>
    </dgm:pt>
    <dgm:pt modelId="{98151D7E-ACF5-47B9-A7A7-1DF9B96D5928}">
      <dgm:prSet/>
      <dgm:spPr/>
      <dgm:t>
        <a:bodyPr/>
        <a:lstStyle/>
        <a:p>
          <a:r>
            <a:rPr lang="en-IN"/>
            <a:t>Natural Language Processing (NLP)</a:t>
          </a:r>
          <a:endParaRPr lang="en-US"/>
        </a:p>
      </dgm:t>
    </dgm:pt>
    <dgm:pt modelId="{D0709F47-9692-402C-92D4-11BD10D61D86}" type="parTrans" cxnId="{5863492D-77B2-4FE8-A621-1E52A82F51BE}">
      <dgm:prSet/>
      <dgm:spPr/>
      <dgm:t>
        <a:bodyPr/>
        <a:lstStyle/>
        <a:p>
          <a:endParaRPr lang="en-US"/>
        </a:p>
      </dgm:t>
    </dgm:pt>
    <dgm:pt modelId="{1094DEAD-6437-44FA-A6BE-1093DA803E26}" type="sibTrans" cxnId="{5863492D-77B2-4FE8-A621-1E52A82F51BE}">
      <dgm:prSet/>
      <dgm:spPr/>
      <dgm:t>
        <a:bodyPr/>
        <a:lstStyle/>
        <a:p>
          <a:endParaRPr lang="en-US"/>
        </a:p>
      </dgm:t>
    </dgm:pt>
    <dgm:pt modelId="{DC5FD9F5-AD1D-4242-B0C6-5CC5CC1B60A0}">
      <dgm:prSet/>
      <dgm:spPr/>
      <dgm:t>
        <a:bodyPr/>
        <a:lstStyle/>
        <a:p>
          <a:r>
            <a:rPr lang="en-IN"/>
            <a:t>Integration with Development Environments</a:t>
          </a:r>
          <a:endParaRPr lang="en-US"/>
        </a:p>
      </dgm:t>
    </dgm:pt>
    <dgm:pt modelId="{76E23258-0CF4-4D07-8BF1-4396DE4939F8}" type="parTrans" cxnId="{A934C674-3633-4D75-8911-C429400850CE}">
      <dgm:prSet/>
      <dgm:spPr/>
      <dgm:t>
        <a:bodyPr/>
        <a:lstStyle/>
        <a:p>
          <a:endParaRPr lang="en-US"/>
        </a:p>
      </dgm:t>
    </dgm:pt>
    <dgm:pt modelId="{897A4E12-1C99-489A-856A-59F7092BFEE3}" type="sibTrans" cxnId="{A934C674-3633-4D75-8911-C429400850CE}">
      <dgm:prSet/>
      <dgm:spPr/>
      <dgm:t>
        <a:bodyPr/>
        <a:lstStyle/>
        <a:p>
          <a:endParaRPr lang="en-US"/>
        </a:p>
      </dgm:t>
    </dgm:pt>
    <dgm:pt modelId="{6EB616F2-9916-4195-8BCE-A17045E24C9A}" type="pres">
      <dgm:prSet presAssocID="{A524DEE4-61CD-473B-9332-AA0AB684F996}" presName="diagram" presStyleCnt="0">
        <dgm:presLayoutVars>
          <dgm:dir/>
          <dgm:resizeHandles val="exact"/>
        </dgm:presLayoutVars>
      </dgm:prSet>
      <dgm:spPr/>
    </dgm:pt>
    <dgm:pt modelId="{B8F26550-0CC5-444B-91D8-F1C8D27C7D16}" type="pres">
      <dgm:prSet presAssocID="{661DC1F4-0020-4B6A-B0D6-824E371C0373}" presName="node" presStyleLbl="node1" presStyleIdx="0" presStyleCnt="8">
        <dgm:presLayoutVars>
          <dgm:bulletEnabled val="1"/>
        </dgm:presLayoutVars>
      </dgm:prSet>
      <dgm:spPr/>
    </dgm:pt>
    <dgm:pt modelId="{A7F447AC-B764-4902-9340-0E168B98CE82}" type="pres">
      <dgm:prSet presAssocID="{BD35F8C1-99E1-43CA-86AD-4CCBA9986FFB}" presName="sibTrans" presStyleCnt="0"/>
      <dgm:spPr/>
    </dgm:pt>
    <dgm:pt modelId="{49CB4377-9F12-4E20-8A3B-E06043B74319}" type="pres">
      <dgm:prSet presAssocID="{70A6AFF3-6228-4534-91AF-408DABDE2679}" presName="node" presStyleLbl="node1" presStyleIdx="1" presStyleCnt="8">
        <dgm:presLayoutVars>
          <dgm:bulletEnabled val="1"/>
        </dgm:presLayoutVars>
      </dgm:prSet>
      <dgm:spPr/>
    </dgm:pt>
    <dgm:pt modelId="{B74BD97B-2A47-4D9A-BB72-41DAC8D3FABA}" type="pres">
      <dgm:prSet presAssocID="{25DF5DE0-2213-4D4F-85DF-5FDAF404A86B}" presName="sibTrans" presStyleCnt="0"/>
      <dgm:spPr/>
    </dgm:pt>
    <dgm:pt modelId="{85F19F0C-594B-49FB-90FD-FC069F5697D3}" type="pres">
      <dgm:prSet presAssocID="{8426FF5A-353B-412B-83C4-4C6E7BFFF56A}" presName="node" presStyleLbl="node1" presStyleIdx="2" presStyleCnt="8">
        <dgm:presLayoutVars>
          <dgm:bulletEnabled val="1"/>
        </dgm:presLayoutVars>
      </dgm:prSet>
      <dgm:spPr/>
    </dgm:pt>
    <dgm:pt modelId="{49A1FB63-854E-435E-ABA2-B5599F64EDB9}" type="pres">
      <dgm:prSet presAssocID="{41944AE8-1808-47DB-991A-0E6FCBFDB412}" presName="sibTrans" presStyleCnt="0"/>
      <dgm:spPr/>
    </dgm:pt>
    <dgm:pt modelId="{87110362-BF46-4256-AC78-49CCD0E1FA8D}" type="pres">
      <dgm:prSet presAssocID="{00D0420A-B2AB-4AD2-B502-5DFFD7CB2D91}" presName="node" presStyleLbl="node1" presStyleIdx="3" presStyleCnt="8">
        <dgm:presLayoutVars>
          <dgm:bulletEnabled val="1"/>
        </dgm:presLayoutVars>
      </dgm:prSet>
      <dgm:spPr/>
    </dgm:pt>
    <dgm:pt modelId="{0222A520-9FF7-40CF-BE89-13B6F1073604}" type="pres">
      <dgm:prSet presAssocID="{4F32BDA5-77D3-4C12-A0AB-32541F2D2BAA}" presName="sibTrans" presStyleCnt="0"/>
      <dgm:spPr/>
    </dgm:pt>
    <dgm:pt modelId="{C187B5FD-ADEB-4C6A-B3D9-29B6B5F52FE9}" type="pres">
      <dgm:prSet presAssocID="{FBF1E5CE-C5A9-4E63-A8C4-2D8BB04AE4FE}" presName="node" presStyleLbl="node1" presStyleIdx="4" presStyleCnt="8">
        <dgm:presLayoutVars>
          <dgm:bulletEnabled val="1"/>
        </dgm:presLayoutVars>
      </dgm:prSet>
      <dgm:spPr/>
    </dgm:pt>
    <dgm:pt modelId="{26E0B683-3E4A-4AC4-A91E-49C12E5ACB17}" type="pres">
      <dgm:prSet presAssocID="{83C532DC-7C7F-4FF3-A86D-423214E1D840}" presName="sibTrans" presStyleCnt="0"/>
      <dgm:spPr/>
    </dgm:pt>
    <dgm:pt modelId="{09C5F67F-C9A4-4573-8598-BCF2A732DC28}" type="pres">
      <dgm:prSet presAssocID="{2054287A-B3BD-4875-AD74-08F7AB530A6E}" presName="node" presStyleLbl="node1" presStyleIdx="5" presStyleCnt="8">
        <dgm:presLayoutVars>
          <dgm:bulletEnabled val="1"/>
        </dgm:presLayoutVars>
      </dgm:prSet>
      <dgm:spPr/>
    </dgm:pt>
    <dgm:pt modelId="{F099D91D-45F5-49B1-8E2B-E37A3BE83A41}" type="pres">
      <dgm:prSet presAssocID="{694390C8-E1AE-46D4-B58D-68AF47297151}" presName="sibTrans" presStyleCnt="0"/>
      <dgm:spPr/>
    </dgm:pt>
    <dgm:pt modelId="{B9E62978-DA85-4A01-9822-B3D74CEE95D0}" type="pres">
      <dgm:prSet presAssocID="{98151D7E-ACF5-47B9-A7A7-1DF9B96D5928}" presName="node" presStyleLbl="node1" presStyleIdx="6" presStyleCnt="8">
        <dgm:presLayoutVars>
          <dgm:bulletEnabled val="1"/>
        </dgm:presLayoutVars>
      </dgm:prSet>
      <dgm:spPr/>
    </dgm:pt>
    <dgm:pt modelId="{E5637824-B273-4B11-A4B4-F268D6771F7D}" type="pres">
      <dgm:prSet presAssocID="{1094DEAD-6437-44FA-A6BE-1093DA803E26}" presName="sibTrans" presStyleCnt="0"/>
      <dgm:spPr/>
    </dgm:pt>
    <dgm:pt modelId="{63CB32A7-2101-406B-9A9D-A552D4294F41}" type="pres">
      <dgm:prSet presAssocID="{DC5FD9F5-AD1D-4242-B0C6-5CC5CC1B60A0}" presName="node" presStyleLbl="node1" presStyleIdx="7" presStyleCnt="8">
        <dgm:presLayoutVars>
          <dgm:bulletEnabled val="1"/>
        </dgm:presLayoutVars>
      </dgm:prSet>
      <dgm:spPr/>
    </dgm:pt>
  </dgm:ptLst>
  <dgm:cxnLst>
    <dgm:cxn modelId="{0FE5C700-108B-4AD4-A446-DB48D7A7B3AC}" srcId="{A524DEE4-61CD-473B-9332-AA0AB684F996}" destId="{FBF1E5CE-C5A9-4E63-A8C4-2D8BB04AE4FE}" srcOrd="4" destOrd="0" parTransId="{ADB1C994-FF5A-448A-98F7-4650956F557B}" sibTransId="{83C532DC-7C7F-4FF3-A86D-423214E1D840}"/>
    <dgm:cxn modelId="{1F77F212-252D-410E-922D-F8DC60F2408A}" type="presOf" srcId="{FBF1E5CE-C5A9-4E63-A8C4-2D8BB04AE4FE}" destId="{C187B5FD-ADEB-4C6A-B3D9-29B6B5F52FE9}" srcOrd="0" destOrd="0" presId="urn:microsoft.com/office/officeart/2005/8/layout/default"/>
    <dgm:cxn modelId="{83ED581E-BED2-46AA-B9FC-CA8897A2CA71}" type="presOf" srcId="{00D0420A-B2AB-4AD2-B502-5DFFD7CB2D91}" destId="{87110362-BF46-4256-AC78-49CCD0E1FA8D}" srcOrd="0" destOrd="0" presId="urn:microsoft.com/office/officeart/2005/8/layout/default"/>
    <dgm:cxn modelId="{E9CA4A2A-C425-42F5-9219-9CBB781BB69D}" srcId="{A524DEE4-61CD-473B-9332-AA0AB684F996}" destId="{661DC1F4-0020-4B6A-B0D6-824E371C0373}" srcOrd="0" destOrd="0" parTransId="{D88E56C6-1962-4E0B-A6CC-24888CA5CA2E}" sibTransId="{BD35F8C1-99E1-43CA-86AD-4CCBA9986FFB}"/>
    <dgm:cxn modelId="{46B2EF2C-01AC-456B-8F9E-AE74464920AC}" type="presOf" srcId="{A524DEE4-61CD-473B-9332-AA0AB684F996}" destId="{6EB616F2-9916-4195-8BCE-A17045E24C9A}" srcOrd="0" destOrd="0" presId="urn:microsoft.com/office/officeart/2005/8/layout/default"/>
    <dgm:cxn modelId="{5863492D-77B2-4FE8-A621-1E52A82F51BE}" srcId="{A524DEE4-61CD-473B-9332-AA0AB684F996}" destId="{98151D7E-ACF5-47B9-A7A7-1DF9B96D5928}" srcOrd="6" destOrd="0" parTransId="{D0709F47-9692-402C-92D4-11BD10D61D86}" sibTransId="{1094DEAD-6437-44FA-A6BE-1093DA803E26}"/>
    <dgm:cxn modelId="{7B347A41-B542-4E4F-8D01-FE5D5B9466E9}" type="presOf" srcId="{98151D7E-ACF5-47B9-A7A7-1DF9B96D5928}" destId="{B9E62978-DA85-4A01-9822-B3D74CEE95D0}" srcOrd="0" destOrd="0" presId="urn:microsoft.com/office/officeart/2005/8/layout/default"/>
    <dgm:cxn modelId="{A934C674-3633-4D75-8911-C429400850CE}" srcId="{A524DEE4-61CD-473B-9332-AA0AB684F996}" destId="{DC5FD9F5-AD1D-4242-B0C6-5CC5CC1B60A0}" srcOrd="7" destOrd="0" parTransId="{76E23258-0CF4-4D07-8BF1-4396DE4939F8}" sibTransId="{897A4E12-1C99-489A-856A-59F7092BFEE3}"/>
    <dgm:cxn modelId="{AE2C6A56-32BA-482B-A235-CBD61AFEEA03}" srcId="{A524DEE4-61CD-473B-9332-AA0AB684F996}" destId="{00D0420A-B2AB-4AD2-B502-5DFFD7CB2D91}" srcOrd="3" destOrd="0" parTransId="{9602BA38-5E6D-42CE-A9DA-F8D3D05AF16E}" sibTransId="{4F32BDA5-77D3-4C12-A0AB-32541F2D2BAA}"/>
    <dgm:cxn modelId="{3B941B59-B151-4D66-AD9B-B4F725DE6147}" srcId="{A524DEE4-61CD-473B-9332-AA0AB684F996}" destId="{70A6AFF3-6228-4534-91AF-408DABDE2679}" srcOrd="1" destOrd="0" parTransId="{7AE69D9D-3533-4900-BF47-F19BFF243786}" sibTransId="{25DF5DE0-2213-4D4F-85DF-5FDAF404A86B}"/>
    <dgm:cxn modelId="{A1438585-B055-44C1-8E14-171E297BC289}" type="presOf" srcId="{DC5FD9F5-AD1D-4242-B0C6-5CC5CC1B60A0}" destId="{63CB32A7-2101-406B-9A9D-A552D4294F41}" srcOrd="0" destOrd="0" presId="urn:microsoft.com/office/officeart/2005/8/layout/default"/>
    <dgm:cxn modelId="{374FBDB1-8BD1-4767-9CC9-981D97483F57}" type="presOf" srcId="{8426FF5A-353B-412B-83C4-4C6E7BFFF56A}" destId="{85F19F0C-594B-49FB-90FD-FC069F5697D3}" srcOrd="0" destOrd="0" presId="urn:microsoft.com/office/officeart/2005/8/layout/default"/>
    <dgm:cxn modelId="{B5D3F9BD-028F-4CAE-BCD6-D09049A7660E}" type="presOf" srcId="{70A6AFF3-6228-4534-91AF-408DABDE2679}" destId="{49CB4377-9F12-4E20-8A3B-E06043B74319}" srcOrd="0" destOrd="0" presId="urn:microsoft.com/office/officeart/2005/8/layout/default"/>
    <dgm:cxn modelId="{5D55BCCA-4141-4412-B55E-D512BA233E88}" type="presOf" srcId="{661DC1F4-0020-4B6A-B0D6-824E371C0373}" destId="{B8F26550-0CC5-444B-91D8-F1C8D27C7D16}" srcOrd="0" destOrd="0" presId="urn:microsoft.com/office/officeart/2005/8/layout/default"/>
    <dgm:cxn modelId="{C480D6D8-B409-4785-B67F-AB6EBCFABB35}" type="presOf" srcId="{2054287A-B3BD-4875-AD74-08F7AB530A6E}" destId="{09C5F67F-C9A4-4573-8598-BCF2A732DC28}" srcOrd="0" destOrd="0" presId="urn:microsoft.com/office/officeart/2005/8/layout/default"/>
    <dgm:cxn modelId="{805E16D9-E108-4446-9CB7-266BB20AD9EF}" srcId="{A524DEE4-61CD-473B-9332-AA0AB684F996}" destId="{2054287A-B3BD-4875-AD74-08F7AB530A6E}" srcOrd="5" destOrd="0" parTransId="{1D81A797-213F-4E04-9D9C-B9214BF5EF29}" sibTransId="{694390C8-E1AE-46D4-B58D-68AF47297151}"/>
    <dgm:cxn modelId="{65A016F2-3D03-48CE-8A83-1840B47D4184}" srcId="{A524DEE4-61CD-473B-9332-AA0AB684F996}" destId="{8426FF5A-353B-412B-83C4-4C6E7BFFF56A}" srcOrd="2" destOrd="0" parTransId="{285C934C-D0DD-4AA7-9461-84D74115D2D7}" sibTransId="{41944AE8-1808-47DB-991A-0E6FCBFDB412}"/>
    <dgm:cxn modelId="{C5A40418-360A-4E1A-936B-EC7ED1F76618}" type="presParOf" srcId="{6EB616F2-9916-4195-8BCE-A17045E24C9A}" destId="{B8F26550-0CC5-444B-91D8-F1C8D27C7D16}" srcOrd="0" destOrd="0" presId="urn:microsoft.com/office/officeart/2005/8/layout/default"/>
    <dgm:cxn modelId="{F3542485-D4B6-4209-BB26-D3210750C017}" type="presParOf" srcId="{6EB616F2-9916-4195-8BCE-A17045E24C9A}" destId="{A7F447AC-B764-4902-9340-0E168B98CE82}" srcOrd="1" destOrd="0" presId="urn:microsoft.com/office/officeart/2005/8/layout/default"/>
    <dgm:cxn modelId="{76B6E41A-410E-4932-96E0-C29F69C4EE39}" type="presParOf" srcId="{6EB616F2-9916-4195-8BCE-A17045E24C9A}" destId="{49CB4377-9F12-4E20-8A3B-E06043B74319}" srcOrd="2" destOrd="0" presId="urn:microsoft.com/office/officeart/2005/8/layout/default"/>
    <dgm:cxn modelId="{88167F5C-A212-4AC5-AFBE-50DD9170B8FE}" type="presParOf" srcId="{6EB616F2-9916-4195-8BCE-A17045E24C9A}" destId="{B74BD97B-2A47-4D9A-BB72-41DAC8D3FABA}" srcOrd="3" destOrd="0" presId="urn:microsoft.com/office/officeart/2005/8/layout/default"/>
    <dgm:cxn modelId="{883C6959-CB6F-48FB-973B-05F600CB0A89}" type="presParOf" srcId="{6EB616F2-9916-4195-8BCE-A17045E24C9A}" destId="{85F19F0C-594B-49FB-90FD-FC069F5697D3}" srcOrd="4" destOrd="0" presId="urn:microsoft.com/office/officeart/2005/8/layout/default"/>
    <dgm:cxn modelId="{7F312CBB-68CA-4B0B-B23F-F6F31359C5C2}" type="presParOf" srcId="{6EB616F2-9916-4195-8BCE-A17045E24C9A}" destId="{49A1FB63-854E-435E-ABA2-B5599F64EDB9}" srcOrd="5" destOrd="0" presId="urn:microsoft.com/office/officeart/2005/8/layout/default"/>
    <dgm:cxn modelId="{9042A78B-709B-463E-8FC8-0E9BA14FF850}" type="presParOf" srcId="{6EB616F2-9916-4195-8BCE-A17045E24C9A}" destId="{87110362-BF46-4256-AC78-49CCD0E1FA8D}" srcOrd="6" destOrd="0" presId="urn:microsoft.com/office/officeart/2005/8/layout/default"/>
    <dgm:cxn modelId="{B4CA0B70-D944-4427-B76D-B3045001B8FE}" type="presParOf" srcId="{6EB616F2-9916-4195-8BCE-A17045E24C9A}" destId="{0222A520-9FF7-40CF-BE89-13B6F1073604}" srcOrd="7" destOrd="0" presId="urn:microsoft.com/office/officeart/2005/8/layout/default"/>
    <dgm:cxn modelId="{DC55EB36-E27E-48F8-8387-40D835BE971C}" type="presParOf" srcId="{6EB616F2-9916-4195-8BCE-A17045E24C9A}" destId="{C187B5FD-ADEB-4C6A-B3D9-29B6B5F52FE9}" srcOrd="8" destOrd="0" presId="urn:microsoft.com/office/officeart/2005/8/layout/default"/>
    <dgm:cxn modelId="{6CD8A304-8864-4DF9-B76B-052CB60E222E}" type="presParOf" srcId="{6EB616F2-9916-4195-8BCE-A17045E24C9A}" destId="{26E0B683-3E4A-4AC4-A91E-49C12E5ACB17}" srcOrd="9" destOrd="0" presId="urn:microsoft.com/office/officeart/2005/8/layout/default"/>
    <dgm:cxn modelId="{DB8657FF-FDDF-4FAD-9458-09A3497A7B36}" type="presParOf" srcId="{6EB616F2-9916-4195-8BCE-A17045E24C9A}" destId="{09C5F67F-C9A4-4573-8598-BCF2A732DC28}" srcOrd="10" destOrd="0" presId="urn:microsoft.com/office/officeart/2005/8/layout/default"/>
    <dgm:cxn modelId="{167F37B8-4663-4F33-BF51-B3CFC04F4A42}" type="presParOf" srcId="{6EB616F2-9916-4195-8BCE-A17045E24C9A}" destId="{F099D91D-45F5-49B1-8E2B-E37A3BE83A41}" srcOrd="11" destOrd="0" presId="urn:microsoft.com/office/officeart/2005/8/layout/default"/>
    <dgm:cxn modelId="{BD08922C-1D0C-402B-B6F2-4F80077B61D5}" type="presParOf" srcId="{6EB616F2-9916-4195-8BCE-A17045E24C9A}" destId="{B9E62978-DA85-4A01-9822-B3D74CEE95D0}" srcOrd="12" destOrd="0" presId="urn:microsoft.com/office/officeart/2005/8/layout/default"/>
    <dgm:cxn modelId="{2F58B135-201E-4634-B497-680DB5C417D3}" type="presParOf" srcId="{6EB616F2-9916-4195-8BCE-A17045E24C9A}" destId="{E5637824-B273-4B11-A4B4-F268D6771F7D}" srcOrd="13" destOrd="0" presId="urn:microsoft.com/office/officeart/2005/8/layout/default"/>
    <dgm:cxn modelId="{37E531F6-FF30-480F-B0D8-5DA99542A763}" type="presParOf" srcId="{6EB616F2-9916-4195-8BCE-A17045E24C9A}" destId="{63CB32A7-2101-406B-9A9D-A552D4294F41}"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888E84-B6C1-4854-AA2A-F8AA11C9337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D4B299D-DCD3-4E9C-85D4-A63F9FDF11E0}">
      <dgm:prSet/>
      <dgm:spPr/>
      <dgm:t>
        <a:bodyPr/>
        <a:lstStyle/>
        <a:p>
          <a:pPr>
            <a:lnSpc>
              <a:spcPct val="100000"/>
            </a:lnSpc>
          </a:pPr>
          <a:r>
            <a:rPr lang="en-US"/>
            <a:t>SonarQube: Uses machine learning to track code quality and identify bugs and vulnerabilities.</a:t>
          </a:r>
        </a:p>
      </dgm:t>
    </dgm:pt>
    <dgm:pt modelId="{8EC54264-83FB-46B9-9EAD-235DB4D60736}" type="parTrans" cxnId="{2731AA9B-D11D-4251-8F75-84ECEB55C8C4}">
      <dgm:prSet/>
      <dgm:spPr/>
      <dgm:t>
        <a:bodyPr/>
        <a:lstStyle/>
        <a:p>
          <a:endParaRPr lang="en-US"/>
        </a:p>
      </dgm:t>
    </dgm:pt>
    <dgm:pt modelId="{4B2E771A-6932-4896-9057-34333EED12FA}" type="sibTrans" cxnId="{2731AA9B-D11D-4251-8F75-84ECEB55C8C4}">
      <dgm:prSet/>
      <dgm:spPr/>
      <dgm:t>
        <a:bodyPr/>
        <a:lstStyle/>
        <a:p>
          <a:pPr>
            <a:lnSpc>
              <a:spcPct val="100000"/>
            </a:lnSpc>
          </a:pPr>
          <a:endParaRPr lang="en-US"/>
        </a:p>
      </dgm:t>
    </dgm:pt>
    <dgm:pt modelId="{BCFECED6-B755-47E7-ACC0-A14B38197735}">
      <dgm:prSet/>
      <dgm:spPr/>
      <dgm:t>
        <a:bodyPr/>
        <a:lstStyle/>
        <a:p>
          <a:pPr>
            <a:lnSpc>
              <a:spcPct val="100000"/>
            </a:lnSpc>
          </a:pPr>
          <a:r>
            <a:rPr lang="en-US"/>
            <a:t>DeepCode: Analyzes code changes and provides real-time feedback to developers about potential issues.</a:t>
          </a:r>
        </a:p>
      </dgm:t>
    </dgm:pt>
    <dgm:pt modelId="{6B42320F-E35A-422F-B3CA-C775EB995FEF}" type="parTrans" cxnId="{A8947F0B-67FE-48CD-A5CB-2A976F9BF922}">
      <dgm:prSet/>
      <dgm:spPr/>
      <dgm:t>
        <a:bodyPr/>
        <a:lstStyle/>
        <a:p>
          <a:endParaRPr lang="en-US"/>
        </a:p>
      </dgm:t>
    </dgm:pt>
    <dgm:pt modelId="{5AA80C12-F4B2-4275-8DF0-FD489D490357}" type="sibTrans" cxnId="{A8947F0B-67FE-48CD-A5CB-2A976F9BF922}">
      <dgm:prSet/>
      <dgm:spPr/>
      <dgm:t>
        <a:bodyPr/>
        <a:lstStyle/>
        <a:p>
          <a:pPr>
            <a:lnSpc>
              <a:spcPct val="100000"/>
            </a:lnSpc>
          </a:pPr>
          <a:endParaRPr lang="en-US"/>
        </a:p>
      </dgm:t>
    </dgm:pt>
    <dgm:pt modelId="{E3FC0277-B0EB-4E22-A0B0-B63E7D4A3E01}">
      <dgm:prSet/>
      <dgm:spPr/>
      <dgm:t>
        <a:bodyPr/>
        <a:lstStyle/>
        <a:p>
          <a:pPr>
            <a:lnSpc>
              <a:spcPct val="100000"/>
            </a:lnSpc>
          </a:pPr>
          <a:r>
            <a:rPr lang="en-US"/>
            <a:t>Codacy: Offers automated code reviews and performance monitoring, leveraging AI for insights.</a:t>
          </a:r>
        </a:p>
      </dgm:t>
    </dgm:pt>
    <dgm:pt modelId="{2D57B3C6-7A53-43B4-8DAE-68EBB471F0C7}" type="parTrans" cxnId="{3E68AAA4-83CA-47F2-81F6-265C4E824D98}">
      <dgm:prSet/>
      <dgm:spPr/>
      <dgm:t>
        <a:bodyPr/>
        <a:lstStyle/>
        <a:p>
          <a:endParaRPr lang="en-US"/>
        </a:p>
      </dgm:t>
    </dgm:pt>
    <dgm:pt modelId="{3E73E903-AC60-4017-B9CF-141493069579}" type="sibTrans" cxnId="{3E68AAA4-83CA-47F2-81F6-265C4E824D98}">
      <dgm:prSet/>
      <dgm:spPr/>
      <dgm:t>
        <a:bodyPr/>
        <a:lstStyle/>
        <a:p>
          <a:pPr>
            <a:lnSpc>
              <a:spcPct val="100000"/>
            </a:lnSpc>
          </a:pPr>
          <a:endParaRPr lang="en-US"/>
        </a:p>
      </dgm:t>
    </dgm:pt>
    <dgm:pt modelId="{97B66B16-45AD-4383-B870-090E64AF25BC}">
      <dgm:prSet/>
      <dgm:spPr/>
      <dgm:t>
        <a:bodyPr/>
        <a:lstStyle/>
        <a:p>
          <a:pPr>
            <a:lnSpc>
              <a:spcPct val="100000"/>
            </a:lnSpc>
          </a:pPr>
          <a:r>
            <a:rPr lang="en-US"/>
            <a:t>Snyk: Focuses specifically on security vulnerabilities in open source dependencies, using AI to spot potential issues.</a:t>
          </a:r>
        </a:p>
      </dgm:t>
    </dgm:pt>
    <dgm:pt modelId="{50A172C7-3B8A-4A84-B937-22A076703CE4}" type="parTrans" cxnId="{F3385E04-544A-4E03-B4FE-F36E72292913}">
      <dgm:prSet/>
      <dgm:spPr/>
      <dgm:t>
        <a:bodyPr/>
        <a:lstStyle/>
        <a:p>
          <a:endParaRPr lang="en-US"/>
        </a:p>
      </dgm:t>
    </dgm:pt>
    <dgm:pt modelId="{A80919ED-9FCA-4D48-AF63-D46B0F3B2952}" type="sibTrans" cxnId="{F3385E04-544A-4E03-B4FE-F36E72292913}">
      <dgm:prSet/>
      <dgm:spPr/>
      <dgm:t>
        <a:bodyPr/>
        <a:lstStyle/>
        <a:p>
          <a:endParaRPr lang="en-US"/>
        </a:p>
      </dgm:t>
    </dgm:pt>
    <dgm:pt modelId="{4DFA7273-55A1-4617-9A28-01DB4E53128A}" type="pres">
      <dgm:prSet presAssocID="{3C888E84-B6C1-4854-AA2A-F8AA11C93376}" presName="root" presStyleCnt="0">
        <dgm:presLayoutVars>
          <dgm:dir/>
          <dgm:resizeHandles val="exact"/>
        </dgm:presLayoutVars>
      </dgm:prSet>
      <dgm:spPr/>
    </dgm:pt>
    <dgm:pt modelId="{88CBDBCB-F738-49C0-8FB0-05F31B449D0F}" type="pres">
      <dgm:prSet presAssocID="{3C888E84-B6C1-4854-AA2A-F8AA11C93376}" presName="container" presStyleCnt="0">
        <dgm:presLayoutVars>
          <dgm:dir/>
          <dgm:resizeHandles val="exact"/>
        </dgm:presLayoutVars>
      </dgm:prSet>
      <dgm:spPr/>
    </dgm:pt>
    <dgm:pt modelId="{CCCCE14B-DB0F-43D1-B230-6670CC3B54DA}" type="pres">
      <dgm:prSet presAssocID="{AD4B299D-DCD3-4E9C-85D4-A63F9FDF11E0}" presName="compNode" presStyleCnt="0"/>
      <dgm:spPr/>
    </dgm:pt>
    <dgm:pt modelId="{A74DAE35-8441-4B5D-81B5-419462DD2FC1}" type="pres">
      <dgm:prSet presAssocID="{AD4B299D-DCD3-4E9C-85D4-A63F9FDF11E0}" presName="iconBgRect" presStyleLbl="bgShp" presStyleIdx="0" presStyleCnt="4"/>
      <dgm:spPr/>
    </dgm:pt>
    <dgm:pt modelId="{FBD000C8-AFB1-4B8E-96EC-18D41404674A}" type="pres">
      <dgm:prSet presAssocID="{AD4B299D-DCD3-4E9C-85D4-A63F9FDF11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g under Magnifying Glass"/>
        </a:ext>
      </dgm:extLst>
    </dgm:pt>
    <dgm:pt modelId="{6B93B69A-13CE-419C-9E11-F30740D143CA}" type="pres">
      <dgm:prSet presAssocID="{AD4B299D-DCD3-4E9C-85D4-A63F9FDF11E0}" presName="spaceRect" presStyleCnt="0"/>
      <dgm:spPr/>
    </dgm:pt>
    <dgm:pt modelId="{3091234A-772D-408F-B4F6-37CBB66FE002}" type="pres">
      <dgm:prSet presAssocID="{AD4B299D-DCD3-4E9C-85D4-A63F9FDF11E0}" presName="textRect" presStyleLbl="revTx" presStyleIdx="0" presStyleCnt="4">
        <dgm:presLayoutVars>
          <dgm:chMax val="1"/>
          <dgm:chPref val="1"/>
        </dgm:presLayoutVars>
      </dgm:prSet>
      <dgm:spPr/>
    </dgm:pt>
    <dgm:pt modelId="{5A4AF087-078B-4D0A-905B-2428E5792383}" type="pres">
      <dgm:prSet presAssocID="{4B2E771A-6932-4896-9057-34333EED12FA}" presName="sibTrans" presStyleLbl="sibTrans2D1" presStyleIdx="0" presStyleCnt="0"/>
      <dgm:spPr/>
    </dgm:pt>
    <dgm:pt modelId="{FA29DB87-D733-493E-9D24-11BB85CBED74}" type="pres">
      <dgm:prSet presAssocID="{BCFECED6-B755-47E7-ACC0-A14B38197735}" presName="compNode" presStyleCnt="0"/>
      <dgm:spPr/>
    </dgm:pt>
    <dgm:pt modelId="{7D4AE283-3C32-4CE7-963F-40DB3A00F7F1}" type="pres">
      <dgm:prSet presAssocID="{BCFECED6-B755-47E7-ACC0-A14B38197735}" presName="iconBgRect" presStyleLbl="bgShp" presStyleIdx="1" presStyleCnt="4"/>
      <dgm:spPr/>
    </dgm:pt>
    <dgm:pt modelId="{4FEC9A83-73B7-4218-8DF4-97169D0E587A}" type="pres">
      <dgm:prSet presAssocID="{BCFECED6-B755-47E7-ACC0-A14B3819773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76087CF5-2D01-4DAB-BE5B-A2C26458231F}" type="pres">
      <dgm:prSet presAssocID="{BCFECED6-B755-47E7-ACC0-A14B38197735}" presName="spaceRect" presStyleCnt="0"/>
      <dgm:spPr/>
    </dgm:pt>
    <dgm:pt modelId="{33DD3705-5B0A-4245-825E-AC8B1E6F6E48}" type="pres">
      <dgm:prSet presAssocID="{BCFECED6-B755-47E7-ACC0-A14B38197735}" presName="textRect" presStyleLbl="revTx" presStyleIdx="1" presStyleCnt="4">
        <dgm:presLayoutVars>
          <dgm:chMax val="1"/>
          <dgm:chPref val="1"/>
        </dgm:presLayoutVars>
      </dgm:prSet>
      <dgm:spPr/>
    </dgm:pt>
    <dgm:pt modelId="{111BCC7D-65B5-46B6-898A-02C9E670EC1D}" type="pres">
      <dgm:prSet presAssocID="{5AA80C12-F4B2-4275-8DF0-FD489D490357}" presName="sibTrans" presStyleLbl="sibTrans2D1" presStyleIdx="0" presStyleCnt="0"/>
      <dgm:spPr/>
    </dgm:pt>
    <dgm:pt modelId="{F179E66E-CE4F-466C-87ED-875389EF83F2}" type="pres">
      <dgm:prSet presAssocID="{E3FC0277-B0EB-4E22-A0B0-B63E7D4A3E01}" presName="compNode" presStyleCnt="0"/>
      <dgm:spPr/>
    </dgm:pt>
    <dgm:pt modelId="{9C51F7D6-34A4-4397-BEF8-C04DC57B07DE}" type="pres">
      <dgm:prSet presAssocID="{E3FC0277-B0EB-4E22-A0B0-B63E7D4A3E01}" presName="iconBgRect" presStyleLbl="bgShp" presStyleIdx="2" presStyleCnt="4"/>
      <dgm:spPr/>
    </dgm:pt>
    <dgm:pt modelId="{23F04750-AF66-449C-92C7-8BC75BCDDC11}" type="pres">
      <dgm:prSet presAssocID="{E3FC0277-B0EB-4E22-A0B0-B63E7D4A3E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obot"/>
        </a:ext>
      </dgm:extLst>
    </dgm:pt>
    <dgm:pt modelId="{4C01C28C-330C-4146-812E-6CA8AB56EBC1}" type="pres">
      <dgm:prSet presAssocID="{E3FC0277-B0EB-4E22-A0B0-B63E7D4A3E01}" presName="spaceRect" presStyleCnt="0"/>
      <dgm:spPr/>
    </dgm:pt>
    <dgm:pt modelId="{D3A5AAAA-659A-4DEF-ADAE-FFC64F119FBD}" type="pres">
      <dgm:prSet presAssocID="{E3FC0277-B0EB-4E22-A0B0-B63E7D4A3E01}" presName="textRect" presStyleLbl="revTx" presStyleIdx="2" presStyleCnt="4">
        <dgm:presLayoutVars>
          <dgm:chMax val="1"/>
          <dgm:chPref val="1"/>
        </dgm:presLayoutVars>
      </dgm:prSet>
      <dgm:spPr/>
    </dgm:pt>
    <dgm:pt modelId="{4EDC7546-902A-48F9-9EF0-8319DF6663F4}" type="pres">
      <dgm:prSet presAssocID="{3E73E903-AC60-4017-B9CF-141493069579}" presName="sibTrans" presStyleLbl="sibTrans2D1" presStyleIdx="0" presStyleCnt="0"/>
      <dgm:spPr/>
    </dgm:pt>
    <dgm:pt modelId="{AE39A602-446B-4764-9111-CCDAC14E11CD}" type="pres">
      <dgm:prSet presAssocID="{97B66B16-45AD-4383-B870-090E64AF25BC}" presName="compNode" presStyleCnt="0"/>
      <dgm:spPr/>
    </dgm:pt>
    <dgm:pt modelId="{175D4798-C4FE-4B3D-900C-4EB91BE5DB5C}" type="pres">
      <dgm:prSet presAssocID="{97B66B16-45AD-4383-B870-090E64AF25BC}" presName="iconBgRect" presStyleLbl="bgShp" presStyleIdx="3" presStyleCnt="4"/>
      <dgm:spPr/>
    </dgm:pt>
    <dgm:pt modelId="{ADA22633-954E-4220-A468-0FBE07440CE3}" type="pres">
      <dgm:prSet presAssocID="{97B66B16-45AD-4383-B870-090E64AF25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BE03CA8D-8E1C-4347-ADBC-6C31618A5A13}" type="pres">
      <dgm:prSet presAssocID="{97B66B16-45AD-4383-B870-090E64AF25BC}" presName="spaceRect" presStyleCnt="0"/>
      <dgm:spPr/>
    </dgm:pt>
    <dgm:pt modelId="{C2AA72EF-269C-4663-87AA-83AAE77D6886}" type="pres">
      <dgm:prSet presAssocID="{97B66B16-45AD-4383-B870-090E64AF25BC}" presName="textRect" presStyleLbl="revTx" presStyleIdx="3" presStyleCnt="4">
        <dgm:presLayoutVars>
          <dgm:chMax val="1"/>
          <dgm:chPref val="1"/>
        </dgm:presLayoutVars>
      </dgm:prSet>
      <dgm:spPr/>
    </dgm:pt>
  </dgm:ptLst>
  <dgm:cxnLst>
    <dgm:cxn modelId="{F3385E04-544A-4E03-B4FE-F36E72292913}" srcId="{3C888E84-B6C1-4854-AA2A-F8AA11C93376}" destId="{97B66B16-45AD-4383-B870-090E64AF25BC}" srcOrd="3" destOrd="0" parTransId="{50A172C7-3B8A-4A84-B937-22A076703CE4}" sibTransId="{A80919ED-9FCA-4D48-AF63-D46B0F3B2952}"/>
    <dgm:cxn modelId="{A8947F0B-67FE-48CD-A5CB-2A976F9BF922}" srcId="{3C888E84-B6C1-4854-AA2A-F8AA11C93376}" destId="{BCFECED6-B755-47E7-ACC0-A14B38197735}" srcOrd="1" destOrd="0" parTransId="{6B42320F-E35A-422F-B3CA-C775EB995FEF}" sibTransId="{5AA80C12-F4B2-4275-8DF0-FD489D490357}"/>
    <dgm:cxn modelId="{FD84A01E-1B52-4634-B4E6-B0BE4F261230}" type="presOf" srcId="{4B2E771A-6932-4896-9057-34333EED12FA}" destId="{5A4AF087-078B-4D0A-905B-2428E5792383}" srcOrd="0" destOrd="0" presId="urn:microsoft.com/office/officeart/2018/2/layout/IconCircleList"/>
    <dgm:cxn modelId="{2D019130-E1BE-4A79-80D5-8760CD8D76EE}" type="presOf" srcId="{E3FC0277-B0EB-4E22-A0B0-B63E7D4A3E01}" destId="{D3A5AAAA-659A-4DEF-ADAE-FFC64F119FBD}" srcOrd="0" destOrd="0" presId="urn:microsoft.com/office/officeart/2018/2/layout/IconCircleList"/>
    <dgm:cxn modelId="{188F2D4B-73B0-4C6A-ACE8-8210894275CA}" type="presOf" srcId="{3E73E903-AC60-4017-B9CF-141493069579}" destId="{4EDC7546-902A-48F9-9EF0-8319DF6663F4}" srcOrd="0" destOrd="0" presId="urn:microsoft.com/office/officeart/2018/2/layout/IconCircleList"/>
    <dgm:cxn modelId="{8B670D5A-1A61-4CD1-BD5E-4C72C259960A}" type="presOf" srcId="{3C888E84-B6C1-4854-AA2A-F8AA11C93376}" destId="{4DFA7273-55A1-4617-9A28-01DB4E53128A}" srcOrd="0" destOrd="0" presId="urn:microsoft.com/office/officeart/2018/2/layout/IconCircleList"/>
    <dgm:cxn modelId="{2731AA9B-D11D-4251-8F75-84ECEB55C8C4}" srcId="{3C888E84-B6C1-4854-AA2A-F8AA11C93376}" destId="{AD4B299D-DCD3-4E9C-85D4-A63F9FDF11E0}" srcOrd="0" destOrd="0" parTransId="{8EC54264-83FB-46B9-9EAD-235DB4D60736}" sibTransId="{4B2E771A-6932-4896-9057-34333EED12FA}"/>
    <dgm:cxn modelId="{3E68AAA4-83CA-47F2-81F6-265C4E824D98}" srcId="{3C888E84-B6C1-4854-AA2A-F8AA11C93376}" destId="{E3FC0277-B0EB-4E22-A0B0-B63E7D4A3E01}" srcOrd="2" destOrd="0" parTransId="{2D57B3C6-7A53-43B4-8DAE-68EBB471F0C7}" sibTransId="{3E73E903-AC60-4017-B9CF-141493069579}"/>
    <dgm:cxn modelId="{6C35FDAF-B1B6-4F6D-91E5-131450F9333C}" type="presOf" srcId="{5AA80C12-F4B2-4275-8DF0-FD489D490357}" destId="{111BCC7D-65B5-46B6-898A-02C9E670EC1D}" srcOrd="0" destOrd="0" presId="urn:microsoft.com/office/officeart/2018/2/layout/IconCircleList"/>
    <dgm:cxn modelId="{D33B55C2-3FC6-47BF-87C6-AFD786DA2F77}" type="presOf" srcId="{BCFECED6-B755-47E7-ACC0-A14B38197735}" destId="{33DD3705-5B0A-4245-825E-AC8B1E6F6E48}" srcOrd="0" destOrd="0" presId="urn:microsoft.com/office/officeart/2018/2/layout/IconCircleList"/>
    <dgm:cxn modelId="{EF23D9CA-2A29-4060-BB33-0DAE4FD7027F}" type="presOf" srcId="{AD4B299D-DCD3-4E9C-85D4-A63F9FDF11E0}" destId="{3091234A-772D-408F-B4F6-37CBB66FE002}" srcOrd="0" destOrd="0" presId="urn:microsoft.com/office/officeart/2018/2/layout/IconCircleList"/>
    <dgm:cxn modelId="{162D6DE2-867B-42E5-8123-5B12332A5962}" type="presOf" srcId="{97B66B16-45AD-4383-B870-090E64AF25BC}" destId="{C2AA72EF-269C-4663-87AA-83AAE77D6886}" srcOrd="0" destOrd="0" presId="urn:microsoft.com/office/officeart/2018/2/layout/IconCircleList"/>
    <dgm:cxn modelId="{9564C5FB-D3AC-4712-B2D6-E14E4FDDBD89}" type="presParOf" srcId="{4DFA7273-55A1-4617-9A28-01DB4E53128A}" destId="{88CBDBCB-F738-49C0-8FB0-05F31B449D0F}" srcOrd="0" destOrd="0" presId="urn:microsoft.com/office/officeart/2018/2/layout/IconCircleList"/>
    <dgm:cxn modelId="{389A1C88-3FE2-4580-82C5-4C166F6BA853}" type="presParOf" srcId="{88CBDBCB-F738-49C0-8FB0-05F31B449D0F}" destId="{CCCCE14B-DB0F-43D1-B230-6670CC3B54DA}" srcOrd="0" destOrd="0" presId="urn:microsoft.com/office/officeart/2018/2/layout/IconCircleList"/>
    <dgm:cxn modelId="{B53DCE57-F065-452A-B2FC-F478762EBA19}" type="presParOf" srcId="{CCCCE14B-DB0F-43D1-B230-6670CC3B54DA}" destId="{A74DAE35-8441-4B5D-81B5-419462DD2FC1}" srcOrd="0" destOrd="0" presId="urn:microsoft.com/office/officeart/2018/2/layout/IconCircleList"/>
    <dgm:cxn modelId="{D047C19F-E050-4808-AC30-ADCAEED5C443}" type="presParOf" srcId="{CCCCE14B-DB0F-43D1-B230-6670CC3B54DA}" destId="{FBD000C8-AFB1-4B8E-96EC-18D41404674A}" srcOrd="1" destOrd="0" presId="urn:microsoft.com/office/officeart/2018/2/layout/IconCircleList"/>
    <dgm:cxn modelId="{475568C9-AF38-4A4E-AEE0-C27A94151427}" type="presParOf" srcId="{CCCCE14B-DB0F-43D1-B230-6670CC3B54DA}" destId="{6B93B69A-13CE-419C-9E11-F30740D143CA}" srcOrd="2" destOrd="0" presId="urn:microsoft.com/office/officeart/2018/2/layout/IconCircleList"/>
    <dgm:cxn modelId="{1E917616-9A40-431B-B492-B7F8F88757C4}" type="presParOf" srcId="{CCCCE14B-DB0F-43D1-B230-6670CC3B54DA}" destId="{3091234A-772D-408F-B4F6-37CBB66FE002}" srcOrd="3" destOrd="0" presId="urn:microsoft.com/office/officeart/2018/2/layout/IconCircleList"/>
    <dgm:cxn modelId="{723CEF02-484A-4FF4-B351-680E806FAC36}" type="presParOf" srcId="{88CBDBCB-F738-49C0-8FB0-05F31B449D0F}" destId="{5A4AF087-078B-4D0A-905B-2428E5792383}" srcOrd="1" destOrd="0" presId="urn:microsoft.com/office/officeart/2018/2/layout/IconCircleList"/>
    <dgm:cxn modelId="{D0BD6985-D13A-4BD5-8505-43B3DADB003A}" type="presParOf" srcId="{88CBDBCB-F738-49C0-8FB0-05F31B449D0F}" destId="{FA29DB87-D733-493E-9D24-11BB85CBED74}" srcOrd="2" destOrd="0" presId="urn:microsoft.com/office/officeart/2018/2/layout/IconCircleList"/>
    <dgm:cxn modelId="{A75E22CA-BD80-46A3-B152-085FDFE9C3EA}" type="presParOf" srcId="{FA29DB87-D733-493E-9D24-11BB85CBED74}" destId="{7D4AE283-3C32-4CE7-963F-40DB3A00F7F1}" srcOrd="0" destOrd="0" presId="urn:microsoft.com/office/officeart/2018/2/layout/IconCircleList"/>
    <dgm:cxn modelId="{F016908D-0009-4167-970E-87C952F682F3}" type="presParOf" srcId="{FA29DB87-D733-493E-9D24-11BB85CBED74}" destId="{4FEC9A83-73B7-4218-8DF4-97169D0E587A}" srcOrd="1" destOrd="0" presId="urn:microsoft.com/office/officeart/2018/2/layout/IconCircleList"/>
    <dgm:cxn modelId="{EC58BF56-DB3F-4544-AE00-E473A36ADCC4}" type="presParOf" srcId="{FA29DB87-D733-493E-9D24-11BB85CBED74}" destId="{76087CF5-2D01-4DAB-BE5B-A2C26458231F}" srcOrd="2" destOrd="0" presId="urn:microsoft.com/office/officeart/2018/2/layout/IconCircleList"/>
    <dgm:cxn modelId="{5F2CA139-6534-474F-9BCF-FDC3975B384A}" type="presParOf" srcId="{FA29DB87-D733-493E-9D24-11BB85CBED74}" destId="{33DD3705-5B0A-4245-825E-AC8B1E6F6E48}" srcOrd="3" destOrd="0" presId="urn:microsoft.com/office/officeart/2018/2/layout/IconCircleList"/>
    <dgm:cxn modelId="{C9494BF0-2D35-4982-87EF-6AB2CE575280}" type="presParOf" srcId="{88CBDBCB-F738-49C0-8FB0-05F31B449D0F}" destId="{111BCC7D-65B5-46B6-898A-02C9E670EC1D}" srcOrd="3" destOrd="0" presId="urn:microsoft.com/office/officeart/2018/2/layout/IconCircleList"/>
    <dgm:cxn modelId="{47BF703A-5C64-47C8-ADCE-D413CBB1B217}" type="presParOf" srcId="{88CBDBCB-F738-49C0-8FB0-05F31B449D0F}" destId="{F179E66E-CE4F-466C-87ED-875389EF83F2}" srcOrd="4" destOrd="0" presId="urn:microsoft.com/office/officeart/2018/2/layout/IconCircleList"/>
    <dgm:cxn modelId="{F5386833-C8CD-4051-AA10-69A5DED5AD0D}" type="presParOf" srcId="{F179E66E-CE4F-466C-87ED-875389EF83F2}" destId="{9C51F7D6-34A4-4397-BEF8-C04DC57B07DE}" srcOrd="0" destOrd="0" presId="urn:microsoft.com/office/officeart/2018/2/layout/IconCircleList"/>
    <dgm:cxn modelId="{75170C4D-F4B8-417E-A0D2-085FB855402C}" type="presParOf" srcId="{F179E66E-CE4F-466C-87ED-875389EF83F2}" destId="{23F04750-AF66-449C-92C7-8BC75BCDDC11}" srcOrd="1" destOrd="0" presId="urn:microsoft.com/office/officeart/2018/2/layout/IconCircleList"/>
    <dgm:cxn modelId="{0AEF9625-2E8E-40C3-9550-3BB0CA2D18A1}" type="presParOf" srcId="{F179E66E-CE4F-466C-87ED-875389EF83F2}" destId="{4C01C28C-330C-4146-812E-6CA8AB56EBC1}" srcOrd="2" destOrd="0" presId="urn:microsoft.com/office/officeart/2018/2/layout/IconCircleList"/>
    <dgm:cxn modelId="{AC7F2963-DCBF-4EAB-A65A-65B7AC9FC1E1}" type="presParOf" srcId="{F179E66E-CE4F-466C-87ED-875389EF83F2}" destId="{D3A5AAAA-659A-4DEF-ADAE-FFC64F119FBD}" srcOrd="3" destOrd="0" presId="urn:microsoft.com/office/officeart/2018/2/layout/IconCircleList"/>
    <dgm:cxn modelId="{174F5875-5EF7-4FEF-85F5-62FCDC2CF741}" type="presParOf" srcId="{88CBDBCB-F738-49C0-8FB0-05F31B449D0F}" destId="{4EDC7546-902A-48F9-9EF0-8319DF6663F4}" srcOrd="5" destOrd="0" presId="urn:microsoft.com/office/officeart/2018/2/layout/IconCircleList"/>
    <dgm:cxn modelId="{A4679729-2B4A-4E4F-AA77-254AAFCDC10D}" type="presParOf" srcId="{88CBDBCB-F738-49C0-8FB0-05F31B449D0F}" destId="{AE39A602-446B-4764-9111-CCDAC14E11CD}" srcOrd="6" destOrd="0" presId="urn:microsoft.com/office/officeart/2018/2/layout/IconCircleList"/>
    <dgm:cxn modelId="{AF5AAF92-3C6B-4824-9C84-09393999D776}" type="presParOf" srcId="{AE39A602-446B-4764-9111-CCDAC14E11CD}" destId="{175D4798-C4FE-4B3D-900C-4EB91BE5DB5C}" srcOrd="0" destOrd="0" presId="urn:microsoft.com/office/officeart/2018/2/layout/IconCircleList"/>
    <dgm:cxn modelId="{62B01D33-0048-4A94-B3FD-4B31C686682F}" type="presParOf" srcId="{AE39A602-446B-4764-9111-CCDAC14E11CD}" destId="{ADA22633-954E-4220-A468-0FBE07440CE3}" srcOrd="1" destOrd="0" presId="urn:microsoft.com/office/officeart/2018/2/layout/IconCircleList"/>
    <dgm:cxn modelId="{B782F9D1-2F4F-492E-BDE3-CAAFD17A5B63}" type="presParOf" srcId="{AE39A602-446B-4764-9111-CCDAC14E11CD}" destId="{BE03CA8D-8E1C-4347-ADBC-6C31618A5A13}" srcOrd="2" destOrd="0" presId="urn:microsoft.com/office/officeart/2018/2/layout/IconCircleList"/>
    <dgm:cxn modelId="{5F1463F4-008F-4B22-A03F-74479637198A}" type="presParOf" srcId="{AE39A602-446B-4764-9111-CCDAC14E11CD}" destId="{C2AA72EF-269C-4663-87AA-83AAE77D688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0932C0-67F8-47FA-9996-3E81CDE65AF1}"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797FC53E-3DF5-4191-96E9-474CA9DDF0D3}">
      <dgm:prSet/>
      <dgm:spPr/>
      <dgm:t>
        <a:bodyPr/>
        <a:lstStyle/>
        <a:p>
          <a:r>
            <a:rPr lang="en-US" b="1" i="0"/>
            <a:t>Understanding Code</a:t>
          </a:r>
          <a:r>
            <a:rPr lang="en-US" b="0" i="0"/>
            <a:t>:</a:t>
          </a:r>
          <a:endParaRPr lang="en-US"/>
        </a:p>
      </dgm:t>
    </dgm:pt>
    <dgm:pt modelId="{D16A4EB0-E7CB-4C9E-B30B-26CCA411F24F}" type="parTrans" cxnId="{73A7C485-9A59-4D01-B237-2D7BA83FBD9F}">
      <dgm:prSet/>
      <dgm:spPr/>
      <dgm:t>
        <a:bodyPr/>
        <a:lstStyle/>
        <a:p>
          <a:endParaRPr lang="en-US"/>
        </a:p>
      </dgm:t>
    </dgm:pt>
    <dgm:pt modelId="{C0E1AFF8-4A43-4B7D-9E5E-627552B3DD06}" type="sibTrans" cxnId="{73A7C485-9A59-4D01-B237-2D7BA83FBD9F}">
      <dgm:prSet/>
      <dgm:spPr/>
      <dgm:t>
        <a:bodyPr/>
        <a:lstStyle/>
        <a:p>
          <a:endParaRPr lang="en-US"/>
        </a:p>
      </dgm:t>
    </dgm:pt>
    <dgm:pt modelId="{F539B201-EEA1-4ECE-9F6A-050532317B59}">
      <dgm:prSet/>
      <dgm:spPr/>
      <dgm:t>
        <a:bodyPr/>
        <a:lstStyle/>
        <a:p>
          <a:r>
            <a:rPr lang="en-US" b="0" i="0"/>
            <a:t>GenAI can parse source code and understand its structure, including variables, functions, classes, and libraries used.</a:t>
          </a:r>
          <a:endParaRPr lang="en-US"/>
        </a:p>
      </dgm:t>
    </dgm:pt>
    <dgm:pt modelId="{48D564EA-9FA9-4883-A634-3D963251873D}" type="parTrans" cxnId="{F3728373-29A2-484F-B4D3-457448104F4D}">
      <dgm:prSet/>
      <dgm:spPr/>
      <dgm:t>
        <a:bodyPr/>
        <a:lstStyle/>
        <a:p>
          <a:endParaRPr lang="en-US"/>
        </a:p>
      </dgm:t>
    </dgm:pt>
    <dgm:pt modelId="{416FD38A-1D41-4785-B369-D09618EA7848}" type="sibTrans" cxnId="{F3728373-29A2-484F-B4D3-457448104F4D}">
      <dgm:prSet/>
      <dgm:spPr/>
      <dgm:t>
        <a:bodyPr/>
        <a:lstStyle/>
        <a:p>
          <a:endParaRPr lang="en-US"/>
        </a:p>
      </dgm:t>
    </dgm:pt>
    <dgm:pt modelId="{97713F2D-679A-4617-8AE1-7BC82148D997}">
      <dgm:prSet/>
      <dgm:spPr/>
      <dgm:t>
        <a:bodyPr/>
        <a:lstStyle/>
        <a:p>
          <a:r>
            <a:rPr lang="en-US" b="0" i="0"/>
            <a:t>It helps in recognizing patterns and identifying potential issues based on best practices.</a:t>
          </a:r>
          <a:endParaRPr lang="en-US"/>
        </a:p>
      </dgm:t>
    </dgm:pt>
    <dgm:pt modelId="{EDF7AF01-7563-40CA-8573-C4F98293D199}" type="parTrans" cxnId="{DAD5FC77-10DC-489E-AA78-15C99E57A328}">
      <dgm:prSet/>
      <dgm:spPr/>
      <dgm:t>
        <a:bodyPr/>
        <a:lstStyle/>
        <a:p>
          <a:endParaRPr lang="en-US"/>
        </a:p>
      </dgm:t>
    </dgm:pt>
    <dgm:pt modelId="{971F2313-F84E-40D1-B4F2-BE76346DF4FB}" type="sibTrans" cxnId="{DAD5FC77-10DC-489E-AA78-15C99E57A328}">
      <dgm:prSet/>
      <dgm:spPr/>
      <dgm:t>
        <a:bodyPr/>
        <a:lstStyle/>
        <a:p>
          <a:endParaRPr lang="en-US"/>
        </a:p>
      </dgm:t>
    </dgm:pt>
    <dgm:pt modelId="{38560881-AFE3-4C2B-A2C5-B013A0D87D04}">
      <dgm:prSet/>
      <dgm:spPr/>
      <dgm:t>
        <a:bodyPr/>
        <a:lstStyle/>
        <a:p>
          <a:r>
            <a:rPr lang="en-US" b="1" i="0"/>
            <a:t>Static Code Analysis</a:t>
          </a:r>
          <a:r>
            <a:rPr lang="en-US" b="0" i="0"/>
            <a:t>:</a:t>
          </a:r>
          <a:endParaRPr lang="en-US"/>
        </a:p>
      </dgm:t>
    </dgm:pt>
    <dgm:pt modelId="{7AB76082-F933-44E4-B4FA-96A5710EED51}" type="parTrans" cxnId="{758EAC7C-465C-4CFE-8BF0-6326517D7518}">
      <dgm:prSet/>
      <dgm:spPr/>
      <dgm:t>
        <a:bodyPr/>
        <a:lstStyle/>
        <a:p>
          <a:endParaRPr lang="en-US"/>
        </a:p>
      </dgm:t>
    </dgm:pt>
    <dgm:pt modelId="{3E1F9A02-8C33-489D-9699-3DCFDD965ABC}" type="sibTrans" cxnId="{758EAC7C-465C-4CFE-8BF0-6326517D7518}">
      <dgm:prSet/>
      <dgm:spPr/>
      <dgm:t>
        <a:bodyPr/>
        <a:lstStyle/>
        <a:p>
          <a:endParaRPr lang="en-US"/>
        </a:p>
      </dgm:t>
    </dgm:pt>
    <dgm:pt modelId="{470F405C-FD77-4444-AC09-AA5E055837F1}">
      <dgm:prSet/>
      <dgm:spPr/>
      <dgm:t>
        <a:bodyPr/>
        <a:lstStyle/>
        <a:p>
          <a:r>
            <a:rPr lang="en-US" b="0" i="0"/>
            <a:t>Tools can analyze code without executing it to find potential bugs and vulnerabilities.</a:t>
          </a:r>
          <a:endParaRPr lang="en-US"/>
        </a:p>
      </dgm:t>
    </dgm:pt>
    <dgm:pt modelId="{8A7A8D8D-EF91-4FC5-99FF-E5F902634C8A}" type="parTrans" cxnId="{87AB547D-6517-4875-9667-E95E82E65CEF}">
      <dgm:prSet/>
      <dgm:spPr/>
      <dgm:t>
        <a:bodyPr/>
        <a:lstStyle/>
        <a:p>
          <a:endParaRPr lang="en-US"/>
        </a:p>
      </dgm:t>
    </dgm:pt>
    <dgm:pt modelId="{35C80FB4-4172-4144-9904-0C8462575359}" type="sibTrans" cxnId="{87AB547D-6517-4875-9667-E95E82E65CEF}">
      <dgm:prSet/>
      <dgm:spPr/>
      <dgm:t>
        <a:bodyPr/>
        <a:lstStyle/>
        <a:p>
          <a:endParaRPr lang="en-US"/>
        </a:p>
      </dgm:t>
    </dgm:pt>
    <dgm:pt modelId="{2651A4BE-509E-4C64-B86A-F8F16916CB31}">
      <dgm:prSet/>
      <dgm:spPr/>
      <dgm:t>
        <a:bodyPr/>
        <a:lstStyle/>
        <a:p>
          <a:r>
            <a:rPr lang="en-US" b="0" i="0"/>
            <a:t>Examples of static code analysis tools include ESLint (JavaScript), Pylint (Python), and SonarQube (multiple languages).</a:t>
          </a:r>
          <a:endParaRPr lang="en-US"/>
        </a:p>
      </dgm:t>
    </dgm:pt>
    <dgm:pt modelId="{25D78648-F99F-45D6-B2F4-2FF9E1ACAD26}" type="parTrans" cxnId="{95F86ADA-4C5E-4A85-9DA0-089049E94721}">
      <dgm:prSet/>
      <dgm:spPr/>
      <dgm:t>
        <a:bodyPr/>
        <a:lstStyle/>
        <a:p>
          <a:endParaRPr lang="en-US"/>
        </a:p>
      </dgm:t>
    </dgm:pt>
    <dgm:pt modelId="{62E90E45-564C-48DC-8B2D-F3197AC4537D}" type="sibTrans" cxnId="{95F86ADA-4C5E-4A85-9DA0-089049E94721}">
      <dgm:prSet/>
      <dgm:spPr/>
      <dgm:t>
        <a:bodyPr/>
        <a:lstStyle/>
        <a:p>
          <a:endParaRPr lang="en-US"/>
        </a:p>
      </dgm:t>
    </dgm:pt>
    <dgm:pt modelId="{9311358B-AED2-4274-85EA-EB928E19F24C}">
      <dgm:prSet/>
      <dgm:spPr/>
      <dgm:t>
        <a:bodyPr/>
        <a:lstStyle/>
        <a:p>
          <a:r>
            <a:rPr lang="en-US" b="1" i="0"/>
            <a:t>Code Quality Assurance</a:t>
          </a:r>
          <a:r>
            <a:rPr lang="en-US" b="0" i="0"/>
            <a:t>:</a:t>
          </a:r>
          <a:endParaRPr lang="en-US"/>
        </a:p>
      </dgm:t>
    </dgm:pt>
    <dgm:pt modelId="{5F19122F-3FE4-49A2-ABEE-838C279E2C4A}" type="parTrans" cxnId="{1EEBF2FB-92BF-4B43-B051-CC50B8AB09F9}">
      <dgm:prSet/>
      <dgm:spPr/>
      <dgm:t>
        <a:bodyPr/>
        <a:lstStyle/>
        <a:p>
          <a:endParaRPr lang="en-US"/>
        </a:p>
      </dgm:t>
    </dgm:pt>
    <dgm:pt modelId="{4037DA89-EF01-49CA-BFDF-C46BEAE1B7B8}" type="sibTrans" cxnId="{1EEBF2FB-92BF-4B43-B051-CC50B8AB09F9}">
      <dgm:prSet/>
      <dgm:spPr/>
      <dgm:t>
        <a:bodyPr/>
        <a:lstStyle/>
        <a:p>
          <a:endParaRPr lang="en-US"/>
        </a:p>
      </dgm:t>
    </dgm:pt>
    <dgm:pt modelId="{3A4221DE-A760-4FFB-AA7B-E8103E9E4672}">
      <dgm:prSet/>
      <dgm:spPr/>
      <dgm:t>
        <a:bodyPr/>
        <a:lstStyle/>
        <a:p>
          <a:r>
            <a:rPr lang="en-US" b="0" i="0"/>
            <a:t>GenAI can highlight areas for improvement, such as code duplication, complexity issues, and non-adherence to coding standards.</a:t>
          </a:r>
          <a:endParaRPr lang="en-US"/>
        </a:p>
      </dgm:t>
    </dgm:pt>
    <dgm:pt modelId="{DFA7B9C8-4C17-44CD-B7CC-5F895439530F}" type="parTrans" cxnId="{FFF80EF0-A4F6-47E6-8FDC-4AFD963C9387}">
      <dgm:prSet/>
      <dgm:spPr/>
      <dgm:t>
        <a:bodyPr/>
        <a:lstStyle/>
        <a:p>
          <a:endParaRPr lang="en-US"/>
        </a:p>
      </dgm:t>
    </dgm:pt>
    <dgm:pt modelId="{EB30F31E-5B52-4553-AAD6-538003E41532}" type="sibTrans" cxnId="{FFF80EF0-A4F6-47E6-8FDC-4AFD963C9387}">
      <dgm:prSet/>
      <dgm:spPr/>
      <dgm:t>
        <a:bodyPr/>
        <a:lstStyle/>
        <a:p>
          <a:endParaRPr lang="en-US"/>
        </a:p>
      </dgm:t>
    </dgm:pt>
    <dgm:pt modelId="{3F9C28DB-5328-49FF-BDEA-B7572E1D279D}">
      <dgm:prSet/>
      <dgm:spPr/>
      <dgm:t>
        <a:bodyPr/>
        <a:lstStyle/>
        <a:p>
          <a:r>
            <a:rPr lang="en-US" b="0" i="0"/>
            <a:t>Incorporating AI into code reviews can expedite the review process and enhance code quality.</a:t>
          </a:r>
          <a:endParaRPr lang="en-US"/>
        </a:p>
      </dgm:t>
    </dgm:pt>
    <dgm:pt modelId="{91543D24-3F55-4139-9905-C9F4BF03DE3F}" type="parTrans" cxnId="{C263F74A-ABD7-43EF-B53B-B7B5113CFA4F}">
      <dgm:prSet/>
      <dgm:spPr/>
      <dgm:t>
        <a:bodyPr/>
        <a:lstStyle/>
        <a:p>
          <a:endParaRPr lang="en-US"/>
        </a:p>
      </dgm:t>
    </dgm:pt>
    <dgm:pt modelId="{045FC6C5-4C15-4659-B4B1-4B4A7EC433B1}" type="sibTrans" cxnId="{C263F74A-ABD7-43EF-B53B-B7B5113CFA4F}">
      <dgm:prSet/>
      <dgm:spPr/>
      <dgm:t>
        <a:bodyPr/>
        <a:lstStyle/>
        <a:p>
          <a:endParaRPr lang="en-US"/>
        </a:p>
      </dgm:t>
    </dgm:pt>
    <dgm:pt modelId="{DA980EB2-6BEE-4223-9A7C-5E87C4C34E32}">
      <dgm:prSet/>
      <dgm:spPr/>
      <dgm:t>
        <a:bodyPr/>
        <a:lstStyle/>
        <a:p>
          <a:r>
            <a:rPr lang="en-US" b="1" i="0"/>
            <a:t>Automated Documentation Generation</a:t>
          </a:r>
          <a:r>
            <a:rPr lang="en-US" b="0" i="0"/>
            <a:t>:</a:t>
          </a:r>
          <a:endParaRPr lang="en-US"/>
        </a:p>
      </dgm:t>
    </dgm:pt>
    <dgm:pt modelId="{61B5F261-C282-4303-A6B3-C0B93E22052E}" type="parTrans" cxnId="{EF733142-4B30-4624-8209-0444C44DFE7F}">
      <dgm:prSet/>
      <dgm:spPr/>
      <dgm:t>
        <a:bodyPr/>
        <a:lstStyle/>
        <a:p>
          <a:endParaRPr lang="en-US"/>
        </a:p>
      </dgm:t>
    </dgm:pt>
    <dgm:pt modelId="{77BA3E66-8B9B-46EE-9455-8E2A7E958438}" type="sibTrans" cxnId="{EF733142-4B30-4624-8209-0444C44DFE7F}">
      <dgm:prSet/>
      <dgm:spPr/>
      <dgm:t>
        <a:bodyPr/>
        <a:lstStyle/>
        <a:p>
          <a:endParaRPr lang="en-US"/>
        </a:p>
      </dgm:t>
    </dgm:pt>
    <dgm:pt modelId="{4DBE283C-6128-4167-9FF2-FBFE5285D0D9}">
      <dgm:prSet/>
      <dgm:spPr/>
      <dgm:t>
        <a:bodyPr/>
        <a:lstStyle/>
        <a:p>
          <a:r>
            <a:rPr lang="en-US" b="0" i="0"/>
            <a:t>It can generate comments and documentation for code segments based on the context, making it easier for developers to understand functionality.</a:t>
          </a:r>
          <a:endParaRPr lang="en-US"/>
        </a:p>
      </dgm:t>
    </dgm:pt>
    <dgm:pt modelId="{BC59874A-EF71-4F90-B0B2-BAF6335B2A33}" type="parTrans" cxnId="{51358DEA-A1FA-4F6E-9F05-6728BE3558FA}">
      <dgm:prSet/>
      <dgm:spPr/>
      <dgm:t>
        <a:bodyPr/>
        <a:lstStyle/>
        <a:p>
          <a:endParaRPr lang="en-US"/>
        </a:p>
      </dgm:t>
    </dgm:pt>
    <dgm:pt modelId="{A42860DF-D57D-49D7-88BE-7CB1E346B9FC}" type="sibTrans" cxnId="{51358DEA-A1FA-4F6E-9F05-6728BE3558FA}">
      <dgm:prSet/>
      <dgm:spPr/>
      <dgm:t>
        <a:bodyPr/>
        <a:lstStyle/>
        <a:p>
          <a:endParaRPr lang="en-US"/>
        </a:p>
      </dgm:t>
    </dgm:pt>
    <dgm:pt modelId="{42DF7255-6FE2-4E24-90EA-542F9332B6AA}">
      <dgm:prSet/>
      <dgm:spPr/>
      <dgm:t>
        <a:bodyPr/>
        <a:lstStyle/>
        <a:p>
          <a:r>
            <a:rPr lang="en-US" b="1" i="0"/>
            <a:t>Code Suggestion and Generation</a:t>
          </a:r>
          <a:r>
            <a:rPr lang="en-US" b="0" i="0"/>
            <a:t>:</a:t>
          </a:r>
          <a:endParaRPr lang="en-US"/>
        </a:p>
      </dgm:t>
    </dgm:pt>
    <dgm:pt modelId="{5708200E-2DB4-4CBD-9DE1-0980B56EF86F}" type="parTrans" cxnId="{898D22B4-3C99-4143-AAC4-BDD9DFD4FD6A}">
      <dgm:prSet/>
      <dgm:spPr/>
      <dgm:t>
        <a:bodyPr/>
        <a:lstStyle/>
        <a:p>
          <a:endParaRPr lang="en-US"/>
        </a:p>
      </dgm:t>
    </dgm:pt>
    <dgm:pt modelId="{9263F85E-8AA2-45CE-B505-9B23913E51BB}" type="sibTrans" cxnId="{898D22B4-3C99-4143-AAC4-BDD9DFD4FD6A}">
      <dgm:prSet/>
      <dgm:spPr/>
      <dgm:t>
        <a:bodyPr/>
        <a:lstStyle/>
        <a:p>
          <a:endParaRPr lang="en-US"/>
        </a:p>
      </dgm:t>
    </dgm:pt>
    <dgm:pt modelId="{2FE40ABA-D7C0-45AD-B86B-ACE3A28AA29A}">
      <dgm:prSet/>
      <dgm:spPr/>
      <dgm:t>
        <a:bodyPr/>
        <a:lstStyle/>
        <a:p>
          <a:r>
            <a:rPr lang="en-US" b="0" i="0"/>
            <a:t>Developers can get real-time code suggestions and auto-completions, helping to reduce development time.</a:t>
          </a:r>
          <a:endParaRPr lang="en-US"/>
        </a:p>
      </dgm:t>
    </dgm:pt>
    <dgm:pt modelId="{8EAE5824-D4F4-4936-90E3-D40559661FD3}" type="parTrans" cxnId="{685C5F3B-E4A4-4EDA-B18F-DCFDEB70CEC6}">
      <dgm:prSet/>
      <dgm:spPr/>
      <dgm:t>
        <a:bodyPr/>
        <a:lstStyle/>
        <a:p>
          <a:endParaRPr lang="en-US"/>
        </a:p>
      </dgm:t>
    </dgm:pt>
    <dgm:pt modelId="{BF5F2358-7778-4BB8-A88A-78A1F8749252}" type="sibTrans" cxnId="{685C5F3B-E4A4-4EDA-B18F-DCFDEB70CEC6}">
      <dgm:prSet/>
      <dgm:spPr/>
      <dgm:t>
        <a:bodyPr/>
        <a:lstStyle/>
        <a:p>
          <a:endParaRPr lang="en-US"/>
        </a:p>
      </dgm:t>
    </dgm:pt>
    <dgm:pt modelId="{028495D4-3648-4542-A7C1-06B4F7A45B75}">
      <dgm:prSet/>
      <dgm:spPr/>
      <dgm:t>
        <a:bodyPr/>
        <a:lstStyle/>
        <a:p>
          <a:r>
            <a:rPr lang="en-US" b="0" i="0"/>
            <a:t>GenAI can generate boilerplate code or even complete functions based on a user's input.</a:t>
          </a:r>
          <a:endParaRPr lang="en-US"/>
        </a:p>
      </dgm:t>
    </dgm:pt>
    <dgm:pt modelId="{23B94DDC-ACE0-4927-905B-735CF723566C}" type="parTrans" cxnId="{9D6D55CD-1006-4185-96A8-2D960330F993}">
      <dgm:prSet/>
      <dgm:spPr/>
      <dgm:t>
        <a:bodyPr/>
        <a:lstStyle/>
        <a:p>
          <a:endParaRPr lang="en-US"/>
        </a:p>
      </dgm:t>
    </dgm:pt>
    <dgm:pt modelId="{AF46E943-849D-4C2B-AEFD-F22AEF8D4025}" type="sibTrans" cxnId="{9D6D55CD-1006-4185-96A8-2D960330F993}">
      <dgm:prSet/>
      <dgm:spPr/>
      <dgm:t>
        <a:bodyPr/>
        <a:lstStyle/>
        <a:p>
          <a:endParaRPr lang="en-US"/>
        </a:p>
      </dgm:t>
    </dgm:pt>
    <dgm:pt modelId="{52EA6D31-877F-47AC-92E2-B4F855256943}">
      <dgm:prSet/>
      <dgm:spPr/>
      <dgm:t>
        <a:bodyPr/>
        <a:lstStyle/>
        <a:p>
          <a:r>
            <a:rPr lang="en-US" b="1" i="0"/>
            <a:t>Learning and Adaptation</a:t>
          </a:r>
          <a:r>
            <a:rPr lang="en-US" b="0" i="0"/>
            <a:t>:</a:t>
          </a:r>
          <a:endParaRPr lang="en-US"/>
        </a:p>
      </dgm:t>
    </dgm:pt>
    <dgm:pt modelId="{A73EDC0B-5835-4DE2-9B65-3C14F89A6E2E}" type="parTrans" cxnId="{6269A798-C95F-4CF8-BF1F-B5ABB8E6AD67}">
      <dgm:prSet/>
      <dgm:spPr/>
      <dgm:t>
        <a:bodyPr/>
        <a:lstStyle/>
        <a:p>
          <a:endParaRPr lang="en-US"/>
        </a:p>
      </dgm:t>
    </dgm:pt>
    <dgm:pt modelId="{86F2320A-09F3-46EB-A342-CF19AE29C2AD}" type="sibTrans" cxnId="{6269A798-C95F-4CF8-BF1F-B5ABB8E6AD67}">
      <dgm:prSet/>
      <dgm:spPr/>
      <dgm:t>
        <a:bodyPr/>
        <a:lstStyle/>
        <a:p>
          <a:endParaRPr lang="en-US"/>
        </a:p>
      </dgm:t>
    </dgm:pt>
    <dgm:pt modelId="{4E52B985-1924-4FEC-AE1F-5BA99FE27B6C}">
      <dgm:prSet/>
      <dgm:spPr/>
      <dgm:t>
        <a:bodyPr/>
        <a:lstStyle/>
        <a:p>
          <a:r>
            <a:rPr lang="en-US" b="0" i="0"/>
            <a:t>GenAI tools can learn from the existing codebase and adapt to the coding style of a team over time, making suggestions that align with a specific project's conventions.</a:t>
          </a:r>
          <a:endParaRPr lang="en-US"/>
        </a:p>
      </dgm:t>
    </dgm:pt>
    <dgm:pt modelId="{A901B096-FEB4-4AC7-B331-939980D55538}" type="parTrans" cxnId="{53FD042E-F2AA-47CB-8ACC-AA8D784F9509}">
      <dgm:prSet/>
      <dgm:spPr/>
      <dgm:t>
        <a:bodyPr/>
        <a:lstStyle/>
        <a:p>
          <a:endParaRPr lang="en-US"/>
        </a:p>
      </dgm:t>
    </dgm:pt>
    <dgm:pt modelId="{D1492286-A4D0-4480-8B22-011CC269A0AF}" type="sibTrans" cxnId="{53FD042E-F2AA-47CB-8ACC-AA8D784F9509}">
      <dgm:prSet/>
      <dgm:spPr/>
      <dgm:t>
        <a:bodyPr/>
        <a:lstStyle/>
        <a:p>
          <a:endParaRPr lang="en-US"/>
        </a:p>
      </dgm:t>
    </dgm:pt>
    <dgm:pt modelId="{1335B1F2-33DD-4577-92C6-9F3D77FE7A61}" type="pres">
      <dgm:prSet presAssocID="{2A0932C0-67F8-47FA-9996-3E81CDE65AF1}" presName="vert0" presStyleCnt="0">
        <dgm:presLayoutVars>
          <dgm:dir/>
          <dgm:animOne val="branch"/>
          <dgm:animLvl val="lvl"/>
        </dgm:presLayoutVars>
      </dgm:prSet>
      <dgm:spPr/>
    </dgm:pt>
    <dgm:pt modelId="{C50FFEFE-F499-4AAA-9D8B-100CAC3A53BE}" type="pres">
      <dgm:prSet presAssocID="{797FC53E-3DF5-4191-96E9-474CA9DDF0D3}" presName="thickLine" presStyleLbl="alignNode1" presStyleIdx="0" presStyleCnt="6"/>
      <dgm:spPr/>
    </dgm:pt>
    <dgm:pt modelId="{E9D344AB-9153-43A5-8587-591C754E4C7F}" type="pres">
      <dgm:prSet presAssocID="{797FC53E-3DF5-4191-96E9-474CA9DDF0D3}" presName="horz1" presStyleCnt="0"/>
      <dgm:spPr/>
    </dgm:pt>
    <dgm:pt modelId="{B6654CA2-A22D-416B-8AF2-E4A1A964CDA4}" type="pres">
      <dgm:prSet presAssocID="{797FC53E-3DF5-4191-96E9-474CA9DDF0D3}" presName="tx1" presStyleLbl="revTx" presStyleIdx="0" presStyleCnt="16"/>
      <dgm:spPr/>
    </dgm:pt>
    <dgm:pt modelId="{C2549C5A-4AA0-4EA6-BA1C-F2C9B2AA9CDD}" type="pres">
      <dgm:prSet presAssocID="{797FC53E-3DF5-4191-96E9-474CA9DDF0D3}" presName="vert1" presStyleCnt="0"/>
      <dgm:spPr/>
    </dgm:pt>
    <dgm:pt modelId="{EA0F7E04-9F85-4A59-91CE-02DABAC0FE06}" type="pres">
      <dgm:prSet presAssocID="{F539B201-EEA1-4ECE-9F6A-050532317B59}" presName="vertSpace2a" presStyleCnt="0"/>
      <dgm:spPr/>
    </dgm:pt>
    <dgm:pt modelId="{1905E4CB-8375-4069-9B37-B2F12C1954C7}" type="pres">
      <dgm:prSet presAssocID="{F539B201-EEA1-4ECE-9F6A-050532317B59}" presName="horz2" presStyleCnt="0"/>
      <dgm:spPr/>
    </dgm:pt>
    <dgm:pt modelId="{FAFCC580-D4A2-487A-9FED-9F135A8F69C0}" type="pres">
      <dgm:prSet presAssocID="{F539B201-EEA1-4ECE-9F6A-050532317B59}" presName="horzSpace2" presStyleCnt="0"/>
      <dgm:spPr/>
    </dgm:pt>
    <dgm:pt modelId="{5F80F71F-1482-43B2-A0A0-DC21583BB15E}" type="pres">
      <dgm:prSet presAssocID="{F539B201-EEA1-4ECE-9F6A-050532317B59}" presName="tx2" presStyleLbl="revTx" presStyleIdx="1" presStyleCnt="16"/>
      <dgm:spPr/>
    </dgm:pt>
    <dgm:pt modelId="{F3594AC0-3B41-41E1-A3FB-D169E803338C}" type="pres">
      <dgm:prSet presAssocID="{F539B201-EEA1-4ECE-9F6A-050532317B59}" presName="vert2" presStyleCnt="0"/>
      <dgm:spPr/>
    </dgm:pt>
    <dgm:pt modelId="{DF6C04C4-56B8-4A19-89A3-C6C4E03DF8EA}" type="pres">
      <dgm:prSet presAssocID="{F539B201-EEA1-4ECE-9F6A-050532317B59}" presName="thinLine2b" presStyleLbl="callout" presStyleIdx="0" presStyleCnt="10"/>
      <dgm:spPr/>
    </dgm:pt>
    <dgm:pt modelId="{B1B77E06-C6C0-4889-A289-C4DC7737DF9D}" type="pres">
      <dgm:prSet presAssocID="{F539B201-EEA1-4ECE-9F6A-050532317B59}" presName="vertSpace2b" presStyleCnt="0"/>
      <dgm:spPr/>
    </dgm:pt>
    <dgm:pt modelId="{C366E8CB-B615-4E19-97DE-71F3F13CE7BD}" type="pres">
      <dgm:prSet presAssocID="{97713F2D-679A-4617-8AE1-7BC82148D997}" presName="horz2" presStyleCnt="0"/>
      <dgm:spPr/>
    </dgm:pt>
    <dgm:pt modelId="{98C8F455-9E75-46BF-A7AE-C46C8CEB7C62}" type="pres">
      <dgm:prSet presAssocID="{97713F2D-679A-4617-8AE1-7BC82148D997}" presName="horzSpace2" presStyleCnt="0"/>
      <dgm:spPr/>
    </dgm:pt>
    <dgm:pt modelId="{4356CD42-05D8-48E0-A3C0-241A25ABB846}" type="pres">
      <dgm:prSet presAssocID="{97713F2D-679A-4617-8AE1-7BC82148D997}" presName="tx2" presStyleLbl="revTx" presStyleIdx="2" presStyleCnt="16"/>
      <dgm:spPr/>
    </dgm:pt>
    <dgm:pt modelId="{821BD010-5E88-4233-9405-90BDCFB469C2}" type="pres">
      <dgm:prSet presAssocID="{97713F2D-679A-4617-8AE1-7BC82148D997}" presName="vert2" presStyleCnt="0"/>
      <dgm:spPr/>
    </dgm:pt>
    <dgm:pt modelId="{03CD4FC6-AA58-4B04-ADFB-ED5F5FA45D7B}" type="pres">
      <dgm:prSet presAssocID="{97713F2D-679A-4617-8AE1-7BC82148D997}" presName="thinLine2b" presStyleLbl="callout" presStyleIdx="1" presStyleCnt="10"/>
      <dgm:spPr/>
    </dgm:pt>
    <dgm:pt modelId="{8D7515EE-B3A4-4CC0-87D1-E628A63DEE79}" type="pres">
      <dgm:prSet presAssocID="{97713F2D-679A-4617-8AE1-7BC82148D997}" presName="vertSpace2b" presStyleCnt="0"/>
      <dgm:spPr/>
    </dgm:pt>
    <dgm:pt modelId="{8DB63B93-6E92-416C-BE4F-A1C5E79E655C}" type="pres">
      <dgm:prSet presAssocID="{38560881-AFE3-4C2B-A2C5-B013A0D87D04}" presName="thickLine" presStyleLbl="alignNode1" presStyleIdx="1" presStyleCnt="6"/>
      <dgm:spPr/>
    </dgm:pt>
    <dgm:pt modelId="{826001C6-B664-4A64-A8BF-946B49A61A01}" type="pres">
      <dgm:prSet presAssocID="{38560881-AFE3-4C2B-A2C5-B013A0D87D04}" presName="horz1" presStyleCnt="0"/>
      <dgm:spPr/>
    </dgm:pt>
    <dgm:pt modelId="{5B7FF8E4-4184-482B-80CC-41BDCF40B79B}" type="pres">
      <dgm:prSet presAssocID="{38560881-AFE3-4C2B-A2C5-B013A0D87D04}" presName="tx1" presStyleLbl="revTx" presStyleIdx="3" presStyleCnt="16"/>
      <dgm:spPr/>
    </dgm:pt>
    <dgm:pt modelId="{1DE35AE1-2713-4CE0-ADEB-06F7560B9891}" type="pres">
      <dgm:prSet presAssocID="{38560881-AFE3-4C2B-A2C5-B013A0D87D04}" presName="vert1" presStyleCnt="0"/>
      <dgm:spPr/>
    </dgm:pt>
    <dgm:pt modelId="{2151436B-3A7E-40DB-B726-2C3ECCBED63B}" type="pres">
      <dgm:prSet presAssocID="{470F405C-FD77-4444-AC09-AA5E055837F1}" presName="vertSpace2a" presStyleCnt="0"/>
      <dgm:spPr/>
    </dgm:pt>
    <dgm:pt modelId="{1209D9F9-1DCD-4AC4-89B1-62E513CE3E18}" type="pres">
      <dgm:prSet presAssocID="{470F405C-FD77-4444-AC09-AA5E055837F1}" presName="horz2" presStyleCnt="0"/>
      <dgm:spPr/>
    </dgm:pt>
    <dgm:pt modelId="{78CE11F3-B9D8-40FF-A992-370C1DECABBB}" type="pres">
      <dgm:prSet presAssocID="{470F405C-FD77-4444-AC09-AA5E055837F1}" presName="horzSpace2" presStyleCnt="0"/>
      <dgm:spPr/>
    </dgm:pt>
    <dgm:pt modelId="{3ACDF4DB-F1D5-4F25-AB1C-61DE4171B340}" type="pres">
      <dgm:prSet presAssocID="{470F405C-FD77-4444-AC09-AA5E055837F1}" presName="tx2" presStyleLbl="revTx" presStyleIdx="4" presStyleCnt="16"/>
      <dgm:spPr/>
    </dgm:pt>
    <dgm:pt modelId="{10ACADE7-3479-4B57-B9ED-C7A8AA655331}" type="pres">
      <dgm:prSet presAssocID="{470F405C-FD77-4444-AC09-AA5E055837F1}" presName="vert2" presStyleCnt="0"/>
      <dgm:spPr/>
    </dgm:pt>
    <dgm:pt modelId="{1E36A88A-811C-499E-9CEA-389837FC13D7}" type="pres">
      <dgm:prSet presAssocID="{470F405C-FD77-4444-AC09-AA5E055837F1}" presName="thinLine2b" presStyleLbl="callout" presStyleIdx="2" presStyleCnt="10"/>
      <dgm:spPr/>
    </dgm:pt>
    <dgm:pt modelId="{05C89966-8963-4832-8C45-0F77EC2BE955}" type="pres">
      <dgm:prSet presAssocID="{470F405C-FD77-4444-AC09-AA5E055837F1}" presName="vertSpace2b" presStyleCnt="0"/>
      <dgm:spPr/>
    </dgm:pt>
    <dgm:pt modelId="{4B9BC62E-EDBB-4167-92E1-59B99AAED034}" type="pres">
      <dgm:prSet presAssocID="{2651A4BE-509E-4C64-B86A-F8F16916CB31}" presName="horz2" presStyleCnt="0"/>
      <dgm:spPr/>
    </dgm:pt>
    <dgm:pt modelId="{6DAFF90E-20EB-43F1-9E6D-5D8BE146680E}" type="pres">
      <dgm:prSet presAssocID="{2651A4BE-509E-4C64-B86A-F8F16916CB31}" presName="horzSpace2" presStyleCnt="0"/>
      <dgm:spPr/>
    </dgm:pt>
    <dgm:pt modelId="{9582C4EA-E9AB-4BD5-AD9F-219F6ABEDF52}" type="pres">
      <dgm:prSet presAssocID="{2651A4BE-509E-4C64-B86A-F8F16916CB31}" presName="tx2" presStyleLbl="revTx" presStyleIdx="5" presStyleCnt="16"/>
      <dgm:spPr/>
    </dgm:pt>
    <dgm:pt modelId="{3F5F043F-29A3-488F-A64C-3FE54FEA67A3}" type="pres">
      <dgm:prSet presAssocID="{2651A4BE-509E-4C64-B86A-F8F16916CB31}" presName="vert2" presStyleCnt="0"/>
      <dgm:spPr/>
    </dgm:pt>
    <dgm:pt modelId="{D8D1351B-CF54-4DA2-AE17-60D972A10A58}" type="pres">
      <dgm:prSet presAssocID="{2651A4BE-509E-4C64-B86A-F8F16916CB31}" presName="thinLine2b" presStyleLbl="callout" presStyleIdx="3" presStyleCnt="10"/>
      <dgm:spPr/>
    </dgm:pt>
    <dgm:pt modelId="{8E3D5F9E-B0BD-4033-A4B9-975EEB3C6117}" type="pres">
      <dgm:prSet presAssocID="{2651A4BE-509E-4C64-B86A-F8F16916CB31}" presName="vertSpace2b" presStyleCnt="0"/>
      <dgm:spPr/>
    </dgm:pt>
    <dgm:pt modelId="{99E161E9-B2ED-454E-9CD3-1ABD9AE0F804}" type="pres">
      <dgm:prSet presAssocID="{9311358B-AED2-4274-85EA-EB928E19F24C}" presName="thickLine" presStyleLbl="alignNode1" presStyleIdx="2" presStyleCnt="6"/>
      <dgm:spPr/>
    </dgm:pt>
    <dgm:pt modelId="{498093CE-1664-4E0C-9381-98B71B1F830E}" type="pres">
      <dgm:prSet presAssocID="{9311358B-AED2-4274-85EA-EB928E19F24C}" presName="horz1" presStyleCnt="0"/>
      <dgm:spPr/>
    </dgm:pt>
    <dgm:pt modelId="{FC938433-5F22-4373-BEE3-5B2A8F2E68A6}" type="pres">
      <dgm:prSet presAssocID="{9311358B-AED2-4274-85EA-EB928E19F24C}" presName="tx1" presStyleLbl="revTx" presStyleIdx="6" presStyleCnt="16"/>
      <dgm:spPr/>
    </dgm:pt>
    <dgm:pt modelId="{4CAB4C86-6108-4E36-B7B9-A8F507A76A75}" type="pres">
      <dgm:prSet presAssocID="{9311358B-AED2-4274-85EA-EB928E19F24C}" presName="vert1" presStyleCnt="0"/>
      <dgm:spPr/>
    </dgm:pt>
    <dgm:pt modelId="{AC8AE964-6857-49B7-8882-EC37713F6BB0}" type="pres">
      <dgm:prSet presAssocID="{3A4221DE-A760-4FFB-AA7B-E8103E9E4672}" presName="vertSpace2a" presStyleCnt="0"/>
      <dgm:spPr/>
    </dgm:pt>
    <dgm:pt modelId="{F21F6902-4C0E-43FE-85C0-B9CD8E26FEAE}" type="pres">
      <dgm:prSet presAssocID="{3A4221DE-A760-4FFB-AA7B-E8103E9E4672}" presName="horz2" presStyleCnt="0"/>
      <dgm:spPr/>
    </dgm:pt>
    <dgm:pt modelId="{01DDA5EB-E878-4DA2-A060-A9EFEEF2C27A}" type="pres">
      <dgm:prSet presAssocID="{3A4221DE-A760-4FFB-AA7B-E8103E9E4672}" presName="horzSpace2" presStyleCnt="0"/>
      <dgm:spPr/>
    </dgm:pt>
    <dgm:pt modelId="{E6C4449F-CF90-4A11-B8A6-6995D6CA9305}" type="pres">
      <dgm:prSet presAssocID="{3A4221DE-A760-4FFB-AA7B-E8103E9E4672}" presName="tx2" presStyleLbl="revTx" presStyleIdx="7" presStyleCnt="16"/>
      <dgm:spPr/>
    </dgm:pt>
    <dgm:pt modelId="{86734B0A-70C9-4373-81DF-82ED9916F83E}" type="pres">
      <dgm:prSet presAssocID="{3A4221DE-A760-4FFB-AA7B-E8103E9E4672}" presName="vert2" presStyleCnt="0"/>
      <dgm:spPr/>
    </dgm:pt>
    <dgm:pt modelId="{EF6C0C64-9367-4E5C-9CE0-07ABD9D1F38C}" type="pres">
      <dgm:prSet presAssocID="{3A4221DE-A760-4FFB-AA7B-E8103E9E4672}" presName="thinLine2b" presStyleLbl="callout" presStyleIdx="4" presStyleCnt="10"/>
      <dgm:spPr/>
    </dgm:pt>
    <dgm:pt modelId="{7F326F28-B8DB-4E9F-88CF-5D069EA57F25}" type="pres">
      <dgm:prSet presAssocID="{3A4221DE-A760-4FFB-AA7B-E8103E9E4672}" presName="vertSpace2b" presStyleCnt="0"/>
      <dgm:spPr/>
    </dgm:pt>
    <dgm:pt modelId="{76F31030-25C3-4C01-8205-29BDE3B890DE}" type="pres">
      <dgm:prSet presAssocID="{3F9C28DB-5328-49FF-BDEA-B7572E1D279D}" presName="horz2" presStyleCnt="0"/>
      <dgm:spPr/>
    </dgm:pt>
    <dgm:pt modelId="{DF947EBE-1949-47D9-9DA9-74CFBF3CAFB7}" type="pres">
      <dgm:prSet presAssocID="{3F9C28DB-5328-49FF-BDEA-B7572E1D279D}" presName="horzSpace2" presStyleCnt="0"/>
      <dgm:spPr/>
    </dgm:pt>
    <dgm:pt modelId="{8724218C-1AB3-4818-84CC-F8A88003CD55}" type="pres">
      <dgm:prSet presAssocID="{3F9C28DB-5328-49FF-BDEA-B7572E1D279D}" presName="tx2" presStyleLbl="revTx" presStyleIdx="8" presStyleCnt="16"/>
      <dgm:spPr/>
    </dgm:pt>
    <dgm:pt modelId="{C25E37D8-CF26-43F6-B4BB-58B3798175D4}" type="pres">
      <dgm:prSet presAssocID="{3F9C28DB-5328-49FF-BDEA-B7572E1D279D}" presName="vert2" presStyleCnt="0"/>
      <dgm:spPr/>
    </dgm:pt>
    <dgm:pt modelId="{83AC14A7-848E-45B7-89DF-2B0B16022F7D}" type="pres">
      <dgm:prSet presAssocID="{3F9C28DB-5328-49FF-BDEA-B7572E1D279D}" presName="thinLine2b" presStyleLbl="callout" presStyleIdx="5" presStyleCnt="10"/>
      <dgm:spPr/>
    </dgm:pt>
    <dgm:pt modelId="{FFC563CB-34C7-4234-97E4-457A2949CF98}" type="pres">
      <dgm:prSet presAssocID="{3F9C28DB-5328-49FF-BDEA-B7572E1D279D}" presName="vertSpace2b" presStyleCnt="0"/>
      <dgm:spPr/>
    </dgm:pt>
    <dgm:pt modelId="{24B19F92-79CE-472D-8CC5-A7FA21AA6EB4}" type="pres">
      <dgm:prSet presAssocID="{DA980EB2-6BEE-4223-9A7C-5E87C4C34E32}" presName="thickLine" presStyleLbl="alignNode1" presStyleIdx="3" presStyleCnt="6"/>
      <dgm:spPr/>
    </dgm:pt>
    <dgm:pt modelId="{C9CADB05-D32C-40AB-B811-9B7D804F4EBB}" type="pres">
      <dgm:prSet presAssocID="{DA980EB2-6BEE-4223-9A7C-5E87C4C34E32}" presName="horz1" presStyleCnt="0"/>
      <dgm:spPr/>
    </dgm:pt>
    <dgm:pt modelId="{D6087382-746B-47AB-8334-53699D8A680B}" type="pres">
      <dgm:prSet presAssocID="{DA980EB2-6BEE-4223-9A7C-5E87C4C34E32}" presName="tx1" presStyleLbl="revTx" presStyleIdx="9" presStyleCnt="16"/>
      <dgm:spPr/>
    </dgm:pt>
    <dgm:pt modelId="{BEF92FAF-E6D8-4946-86B8-1C325CE31CCB}" type="pres">
      <dgm:prSet presAssocID="{DA980EB2-6BEE-4223-9A7C-5E87C4C34E32}" presName="vert1" presStyleCnt="0"/>
      <dgm:spPr/>
    </dgm:pt>
    <dgm:pt modelId="{000A1148-0ADD-4BA5-B5E3-A42C709F5644}" type="pres">
      <dgm:prSet presAssocID="{4DBE283C-6128-4167-9FF2-FBFE5285D0D9}" presName="vertSpace2a" presStyleCnt="0"/>
      <dgm:spPr/>
    </dgm:pt>
    <dgm:pt modelId="{3F2377E8-0BB9-4402-9F39-319E2014EAFF}" type="pres">
      <dgm:prSet presAssocID="{4DBE283C-6128-4167-9FF2-FBFE5285D0D9}" presName="horz2" presStyleCnt="0"/>
      <dgm:spPr/>
    </dgm:pt>
    <dgm:pt modelId="{A0F19E73-5131-4D6D-A6DD-6A5683067413}" type="pres">
      <dgm:prSet presAssocID="{4DBE283C-6128-4167-9FF2-FBFE5285D0D9}" presName="horzSpace2" presStyleCnt="0"/>
      <dgm:spPr/>
    </dgm:pt>
    <dgm:pt modelId="{8EED4A1B-7FF5-4870-B078-38B069C82AB3}" type="pres">
      <dgm:prSet presAssocID="{4DBE283C-6128-4167-9FF2-FBFE5285D0D9}" presName="tx2" presStyleLbl="revTx" presStyleIdx="10" presStyleCnt="16"/>
      <dgm:spPr/>
    </dgm:pt>
    <dgm:pt modelId="{C0EC31A0-11F5-4749-B665-C47AE614CFC0}" type="pres">
      <dgm:prSet presAssocID="{4DBE283C-6128-4167-9FF2-FBFE5285D0D9}" presName="vert2" presStyleCnt="0"/>
      <dgm:spPr/>
    </dgm:pt>
    <dgm:pt modelId="{B218680D-BD05-4AB4-87DE-B6E5B161FD58}" type="pres">
      <dgm:prSet presAssocID="{4DBE283C-6128-4167-9FF2-FBFE5285D0D9}" presName="thinLine2b" presStyleLbl="callout" presStyleIdx="6" presStyleCnt="10"/>
      <dgm:spPr/>
    </dgm:pt>
    <dgm:pt modelId="{45B9C6B9-A544-45F1-AB2E-FF6A852DF3E3}" type="pres">
      <dgm:prSet presAssocID="{4DBE283C-6128-4167-9FF2-FBFE5285D0D9}" presName="vertSpace2b" presStyleCnt="0"/>
      <dgm:spPr/>
    </dgm:pt>
    <dgm:pt modelId="{FA076209-27D6-4CD1-B57E-0D86B8DB8F2F}" type="pres">
      <dgm:prSet presAssocID="{42DF7255-6FE2-4E24-90EA-542F9332B6AA}" presName="thickLine" presStyleLbl="alignNode1" presStyleIdx="4" presStyleCnt="6"/>
      <dgm:spPr/>
    </dgm:pt>
    <dgm:pt modelId="{9752B787-23F5-4A26-A914-79440356070C}" type="pres">
      <dgm:prSet presAssocID="{42DF7255-6FE2-4E24-90EA-542F9332B6AA}" presName="horz1" presStyleCnt="0"/>
      <dgm:spPr/>
    </dgm:pt>
    <dgm:pt modelId="{8D1B16E0-49A9-4395-ACDB-17E44A831290}" type="pres">
      <dgm:prSet presAssocID="{42DF7255-6FE2-4E24-90EA-542F9332B6AA}" presName="tx1" presStyleLbl="revTx" presStyleIdx="11" presStyleCnt="16"/>
      <dgm:spPr/>
    </dgm:pt>
    <dgm:pt modelId="{9558AA9A-FD21-4CEB-ABF2-6DAB48D00431}" type="pres">
      <dgm:prSet presAssocID="{42DF7255-6FE2-4E24-90EA-542F9332B6AA}" presName="vert1" presStyleCnt="0"/>
      <dgm:spPr/>
    </dgm:pt>
    <dgm:pt modelId="{F3D36FC5-90EE-4652-BEF8-0A780856C857}" type="pres">
      <dgm:prSet presAssocID="{2FE40ABA-D7C0-45AD-B86B-ACE3A28AA29A}" presName="vertSpace2a" presStyleCnt="0"/>
      <dgm:spPr/>
    </dgm:pt>
    <dgm:pt modelId="{3FD36507-3EBE-4C9E-8DE0-AB066CAF7A22}" type="pres">
      <dgm:prSet presAssocID="{2FE40ABA-D7C0-45AD-B86B-ACE3A28AA29A}" presName="horz2" presStyleCnt="0"/>
      <dgm:spPr/>
    </dgm:pt>
    <dgm:pt modelId="{730FEB4E-1878-4705-9533-EB71AF457106}" type="pres">
      <dgm:prSet presAssocID="{2FE40ABA-D7C0-45AD-B86B-ACE3A28AA29A}" presName="horzSpace2" presStyleCnt="0"/>
      <dgm:spPr/>
    </dgm:pt>
    <dgm:pt modelId="{28C7D421-5C18-4106-8DE7-A5D48925766E}" type="pres">
      <dgm:prSet presAssocID="{2FE40ABA-D7C0-45AD-B86B-ACE3A28AA29A}" presName="tx2" presStyleLbl="revTx" presStyleIdx="12" presStyleCnt="16"/>
      <dgm:spPr/>
    </dgm:pt>
    <dgm:pt modelId="{15334757-A0E3-49B6-960B-F25BDF3BE67A}" type="pres">
      <dgm:prSet presAssocID="{2FE40ABA-D7C0-45AD-B86B-ACE3A28AA29A}" presName="vert2" presStyleCnt="0"/>
      <dgm:spPr/>
    </dgm:pt>
    <dgm:pt modelId="{24A0CDA1-0F86-4944-A524-3C9A72456999}" type="pres">
      <dgm:prSet presAssocID="{2FE40ABA-D7C0-45AD-B86B-ACE3A28AA29A}" presName="thinLine2b" presStyleLbl="callout" presStyleIdx="7" presStyleCnt="10"/>
      <dgm:spPr/>
    </dgm:pt>
    <dgm:pt modelId="{14695712-6C78-463D-AC17-2575BDD6951D}" type="pres">
      <dgm:prSet presAssocID="{2FE40ABA-D7C0-45AD-B86B-ACE3A28AA29A}" presName="vertSpace2b" presStyleCnt="0"/>
      <dgm:spPr/>
    </dgm:pt>
    <dgm:pt modelId="{A4BA5CA8-2870-4788-AB97-44040588C134}" type="pres">
      <dgm:prSet presAssocID="{028495D4-3648-4542-A7C1-06B4F7A45B75}" presName="horz2" presStyleCnt="0"/>
      <dgm:spPr/>
    </dgm:pt>
    <dgm:pt modelId="{38289569-0ED4-4EBF-8A5A-FF11B7092A29}" type="pres">
      <dgm:prSet presAssocID="{028495D4-3648-4542-A7C1-06B4F7A45B75}" presName="horzSpace2" presStyleCnt="0"/>
      <dgm:spPr/>
    </dgm:pt>
    <dgm:pt modelId="{EB914C77-749D-470A-B59E-AAA867C60492}" type="pres">
      <dgm:prSet presAssocID="{028495D4-3648-4542-A7C1-06B4F7A45B75}" presName="tx2" presStyleLbl="revTx" presStyleIdx="13" presStyleCnt="16"/>
      <dgm:spPr/>
    </dgm:pt>
    <dgm:pt modelId="{362670C6-BA11-45A5-88B3-48F99F6DFF21}" type="pres">
      <dgm:prSet presAssocID="{028495D4-3648-4542-A7C1-06B4F7A45B75}" presName="vert2" presStyleCnt="0"/>
      <dgm:spPr/>
    </dgm:pt>
    <dgm:pt modelId="{9299B5B1-47AB-4325-9593-69F1428BF6EB}" type="pres">
      <dgm:prSet presAssocID="{028495D4-3648-4542-A7C1-06B4F7A45B75}" presName="thinLine2b" presStyleLbl="callout" presStyleIdx="8" presStyleCnt="10"/>
      <dgm:spPr/>
    </dgm:pt>
    <dgm:pt modelId="{39ED3BAE-E983-48DF-85B5-D9F73A4F2632}" type="pres">
      <dgm:prSet presAssocID="{028495D4-3648-4542-A7C1-06B4F7A45B75}" presName="vertSpace2b" presStyleCnt="0"/>
      <dgm:spPr/>
    </dgm:pt>
    <dgm:pt modelId="{E4E7A2C0-B1F4-449E-94F0-BD56AF0E3498}" type="pres">
      <dgm:prSet presAssocID="{52EA6D31-877F-47AC-92E2-B4F855256943}" presName="thickLine" presStyleLbl="alignNode1" presStyleIdx="5" presStyleCnt="6"/>
      <dgm:spPr/>
    </dgm:pt>
    <dgm:pt modelId="{9B6628DF-5CB8-4EB2-9670-EA66BA053D8E}" type="pres">
      <dgm:prSet presAssocID="{52EA6D31-877F-47AC-92E2-B4F855256943}" presName="horz1" presStyleCnt="0"/>
      <dgm:spPr/>
    </dgm:pt>
    <dgm:pt modelId="{D1AD17F0-63DF-41BA-B973-BE2B7FC7B8B6}" type="pres">
      <dgm:prSet presAssocID="{52EA6D31-877F-47AC-92E2-B4F855256943}" presName="tx1" presStyleLbl="revTx" presStyleIdx="14" presStyleCnt="16"/>
      <dgm:spPr/>
    </dgm:pt>
    <dgm:pt modelId="{A450F856-69BF-4386-8DB3-0BE2B2679D28}" type="pres">
      <dgm:prSet presAssocID="{52EA6D31-877F-47AC-92E2-B4F855256943}" presName="vert1" presStyleCnt="0"/>
      <dgm:spPr/>
    </dgm:pt>
    <dgm:pt modelId="{D75D6817-032D-4E4B-8121-D8A885B0245D}" type="pres">
      <dgm:prSet presAssocID="{4E52B985-1924-4FEC-AE1F-5BA99FE27B6C}" presName="vertSpace2a" presStyleCnt="0"/>
      <dgm:spPr/>
    </dgm:pt>
    <dgm:pt modelId="{EA101B37-066C-4EFE-95FB-B9F7B6E282DB}" type="pres">
      <dgm:prSet presAssocID="{4E52B985-1924-4FEC-AE1F-5BA99FE27B6C}" presName="horz2" presStyleCnt="0"/>
      <dgm:spPr/>
    </dgm:pt>
    <dgm:pt modelId="{252806F0-065E-4AA5-98E5-F5F20F79074E}" type="pres">
      <dgm:prSet presAssocID="{4E52B985-1924-4FEC-AE1F-5BA99FE27B6C}" presName="horzSpace2" presStyleCnt="0"/>
      <dgm:spPr/>
    </dgm:pt>
    <dgm:pt modelId="{363F0B3D-E693-4882-82F5-C8FF9346CEFD}" type="pres">
      <dgm:prSet presAssocID="{4E52B985-1924-4FEC-AE1F-5BA99FE27B6C}" presName="tx2" presStyleLbl="revTx" presStyleIdx="15" presStyleCnt="16"/>
      <dgm:spPr/>
    </dgm:pt>
    <dgm:pt modelId="{8037BDD0-B8C7-4ACF-95D7-9DCF5771E0EF}" type="pres">
      <dgm:prSet presAssocID="{4E52B985-1924-4FEC-AE1F-5BA99FE27B6C}" presName="vert2" presStyleCnt="0"/>
      <dgm:spPr/>
    </dgm:pt>
    <dgm:pt modelId="{F942418C-19DB-4040-B619-E41921B5E4D2}" type="pres">
      <dgm:prSet presAssocID="{4E52B985-1924-4FEC-AE1F-5BA99FE27B6C}" presName="thinLine2b" presStyleLbl="callout" presStyleIdx="9" presStyleCnt="10"/>
      <dgm:spPr/>
    </dgm:pt>
    <dgm:pt modelId="{270EAED8-CDE0-4F52-811D-98B11881658A}" type="pres">
      <dgm:prSet presAssocID="{4E52B985-1924-4FEC-AE1F-5BA99FE27B6C}" presName="vertSpace2b" presStyleCnt="0"/>
      <dgm:spPr/>
    </dgm:pt>
  </dgm:ptLst>
  <dgm:cxnLst>
    <dgm:cxn modelId="{1D2F680C-1E33-4E94-8AF3-4C91AC597D21}" type="presOf" srcId="{42DF7255-6FE2-4E24-90EA-542F9332B6AA}" destId="{8D1B16E0-49A9-4395-ACDB-17E44A831290}" srcOrd="0" destOrd="0" presId="urn:microsoft.com/office/officeart/2008/layout/LinedList"/>
    <dgm:cxn modelId="{838D381E-F08A-4057-85CA-89685E1B2F3E}" type="presOf" srcId="{3A4221DE-A760-4FFB-AA7B-E8103E9E4672}" destId="{E6C4449F-CF90-4A11-B8A6-6995D6CA9305}" srcOrd="0" destOrd="0" presId="urn:microsoft.com/office/officeart/2008/layout/LinedList"/>
    <dgm:cxn modelId="{53FD042E-F2AA-47CB-8ACC-AA8D784F9509}" srcId="{52EA6D31-877F-47AC-92E2-B4F855256943}" destId="{4E52B985-1924-4FEC-AE1F-5BA99FE27B6C}" srcOrd="0" destOrd="0" parTransId="{A901B096-FEB4-4AC7-B331-939980D55538}" sibTransId="{D1492286-A4D0-4480-8B22-011CC269A0AF}"/>
    <dgm:cxn modelId="{685C5F3B-E4A4-4EDA-B18F-DCFDEB70CEC6}" srcId="{42DF7255-6FE2-4E24-90EA-542F9332B6AA}" destId="{2FE40ABA-D7C0-45AD-B86B-ACE3A28AA29A}" srcOrd="0" destOrd="0" parTransId="{8EAE5824-D4F4-4936-90E3-D40559661FD3}" sibTransId="{BF5F2358-7778-4BB8-A88A-78A1F8749252}"/>
    <dgm:cxn modelId="{9AFB925C-BE5B-49D9-869B-C329B1054C73}" type="presOf" srcId="{4DBE283C-6128-4167-9FF2-FBFE5285D0D9}" destId="{8EED4A1B-7FF5-4870-B078-38B069C82AB3}" srcOrd="0" destOrd="0" presId="urn:microsoft.com/office/officeart/2008/layout/LinedList"/>
    <dgm:cxn modelId="{EF733142-4B30-4624-8209-0444C44DFE7F}" srcId="{2A0932C0-67F8-47FA-9996-3E81CDE65AF1}" destId="{DA980EB2-6BEE-4223-9A7C-5E87C4C34E32}" srcOrd="3" destOrd="0" parTransId="{61B5F261-C282-4303-A6B3-C0B93E22052E}" sibTransId="{77BA3E66-8B9B-46EE-9455-8E2A7E958438}"/>
    <dgm:cxn modelId="{18783762-B821-48F7-B20C-9ADF1236C3E2}" type="presOf" srcId="{2651A4BE-509E-4C64-B86A-F8F16916CB31}" destId="{9582C4EA-E9AB-4BD5-AD9F-219F6ABEDF52}" srcOrd="0" destOrd="0" presId="urn:microsoft.com/office/officeart/2008/layout/LinedList"/>
    <dgm:cxn modelId="{3445AB63-4301-443B-9968-F0F87E68D454}" type="presOf" srcId="{38560881-AFE3-4C2B-A2C5-B013A0D87D04}" destId="{5B7FF8E4-4184-482B-80CC-41BDCF40B79B}" srcOrd="0" destOrd="0" presId="urn:microsoft.com/office/officeart/2008/layout/LinedList"/>
    <dgm:cxn modelId="{7BEAB744-90F6-4B85-BCCA-244F71CE1EF3}" type="presOf" srcId="{470F405C-FD77-4444-AC09-AA5E055837F1}" destId="{3ACDF4DB-F1D5-4F25-AB1C-61DE4171B340}" srcOrd="0" destOrd="0" presId="urn:microsoft.com/office/officeart/2008/layout/LinedList"/>
    <dgm:cxn modelId="{C263F74A-ABD7-43EF-B53B-B7B5113CFA4F}" srcId="{9311358B-AED2-4274-85EA-EB928E19F24C}" destId="{3F9C28DB-5328-49FF-BDEA-B7572E1D279D}" srcOrd="1" destOrd="0" parTransId="{91543D24-3F55-4139-9905-C9F4BF03DE3F}" sibTransId="{045FC6C5-4C15-4659-B4B1-4B4A7EC433B1}"/>
    <dgm:cxn modelId="{F3728373-29A2-484F-B4D3-457448104F4D}" srcId="{797FC53E-3DF5-4191-96E9-474CA9DDF0D3}" destId="{F539B201-EEA1-4ECE-9F6A-050532317B59}" srcOrd="0" destOrd="0" parTransId="{48D564EA-9FA9-4883-A634-3D963251873D}" sibTransId="{416FD38A-1D41-4785-B369-D09618EA7848}"/>
    <dgm:cxn modelId="{DAD5FC77-10DC-489E-AA78-15C99E57A328}" srcId="{797FC53E-3DF5-4191-96E9-474CA9DDF0D3}" destId="{97713F2D-679A-4617-8AE1-7BC82148D997}" srcOrd="1" destOrd="0" parTransId="{EDF7AF01-7563-40CA-8573-C4F98293D199}" sibTransId="{971F2313-F84E-40D1-B4F2-BE76346DF4FB}"/>
    <dgm:cxn modelId="{08757178-AED1-40F8-8ECC-FCE43DD05F67}" type="presOf" srcId="{3F9C28DB-5328-49FF-BDEA-B7572E1D279D}" destId="{8724218C-1AB3-4818-84CC-F8A88003CD55}" srcOrd="0" destOrd="0" presId="urn:microsoft.com/office/officeart/2008/layout/LinedList"/>
    <dgm:cxn modelId="{C0D0CA7B-2FAA-43BB-883E-075B3DCBAF26}" type="presOf" srcId="{797FC53E-3DF5-4191-96E9-474CA9DDF0D3}" destId="{B6654CA2-A22D-416B-8AF2-E4A1A964CDA4}" srcOrd="0" destOrd="0" presId="urn:microsoft.com/office/officeart/2008/layout/LinedList"/>
    <dgm:cxn modelId="{758EAC7C-465C-4CFE-8BF0-6326517D7518}" srcId="{2A0932C0-67F8-47FA-9996-3E81CDE65AF1}" destId="{38560881-AFE3-4C2B-A2C5-B013A0D87D04}" srcOrd="1" destOrd="0" parTransId="{7AB76082-F933-44E4-B4FA-96A5710EED51}" sibTransId="{3E1F9A02-8C33-489D-9699-3DCFDD965ABC}"/>
    <dgm:cxn modelId="{87AB547D-6517-4875-9667-E95E82E65CEF}" srcId="{38560881-AFE3-4C2B-A2C5-B013A0D87D04}" destId="{470F405C-FD77-4444-AC09-AA5E055837F1}" srcOrd="0" destOrd="0" parTransId="{8A7A8D8D-EF91-4FC5-99FF-E5F902634C8A}" sibTransId="{35C80FB4-4172-4144-9904-0C8462575359}"/>
    <dgm:cxn modelId="{66626E82-1DC2-423B-BB2C-3A0197D54111}" type="presOf" srcId="{52EA6D31-877F-47AC-92E2-B4F855256943}" destId="{D1AD17F0-63DF-41BA-B973-BE2B7FC7B8B6}" srcOrd="0" destOrd="0" presId="urn:microsoft.com/office/officeart/2008/layout/LinedList"/>
    <dgm:cxn modelId="{73A7C485-9A59-4D01-B237-2D7BA83FBD9F}" srcId="{2A0932C0-67F8-47FA-9996-3E81CDE65AF1}" destId="{797FC53E-3DF5-4191-96E9-474CA9DDF0D3}" srcOrd="0" destOrd="0" parTransId="{D16A4EB0-E7CB-4C9E-B30B-26CCA411F24F}" sibTransId="{C0E1AFF8-4A43-4B7D-9E5E-627552B3DD06}"/>
    <dgm:cxn modelId="{6E182889-95F8-4193-909D-D24627301CC2}" type="presOf" srcId="{9311358B-AED2-4274-85EA-EB928E19F24C}" destId="{FC938433-5F22-4373-BEE3-5B2A8F2E68A6}" srcOrd="0" destOrd="0" presId="urn:microsoft.com/office/officeart/2008/layout/LinedList"/>
    <dgm:cxn modelId="{13EF6E93-F143-48DD-8A77-BAC1AC5A355D}" type="presOf" srcId="{F539B201-EEA1-4ECE-9F6A-050532317B59}" destId="{5F80F71F-1482-43B2-A0A0-DC21583BB15E}" srcOrd="0" destOrd="0" presId="urn:microsoft.com/office/officeart/2008/layout/LinedList"/>
    <dgm:cxn modelId="{6269A798-C95F-4CF8-BF1F-B5ABB8E6AD67}" srcId="{2A0932C0-67F8-47FA-9996-3E81CDE65AF1}" destId="{52EA6D31-877F-47AC-92E2-B4F855256943}" srcOrd="5" destOrd="0" parTransId="{A73EDC0B-5835-4DE2-9B65-3C14F89A6E2E}" sibTransId="{86F2320A-09F3-46EB-A342-CF19AE29C2AD}"/>
    <dgm:cxn modelId="{1540079F-E839-49A8-AF28-14518EE6F121}" type="presOf" srcId="{4E52B985-1924-4FEC-AE1F-5BA99FE27B6C}" destId="{363F0B3D-E693-4882-82F5-C8FF9346CEFD}" srcOrd="0" destOrd="0" presId="urn:microsoft.com/office/officeart/2008/layout/LinedList"/>
    <dgm:cxn modelId="{898D22B4-3C99-4143-AAC4-BDD9DFD4FD6A}" srcId="{2A0932C0-67F8-47FA-9996-3E81CDE65AF1}" destId="{42DF7255-6FE2-4E24-90EA-542F9332B6AA}" srcOrd="4" destOrd="0" parTransId="{5708200E-2DB4-4CBD-9DE1-0980B56EF86F}" sibTransId="{9263F85E-8AA2-45CE-B505-9B23913E51BB}"/>
    <dgm:cxn modelId="{5E45D8B4-3C66-4CBC-9DF1-0B6A540AACC1}" type="presOf" srcId="{2FE40ABA-D7C0-45AD-B86B-ACE3A28AA29A}" destId="{28C7D421-5C18-4106-8DE7-A5D48925766E}" srcOrd="0" destOrd="0" presId="urn:microsoft.com/office/officeart/2008/layout/LinedList"/>
    <dgm:cxn modelId="{9D6D55CD-1006-4185-96A8-2D960330F993}" srcId="{42DF7255-6FE2-4E24-90EA-542F9332B6AA}" destId="{028495D4-3648-4542-A7C1-06B4F7A45B75}" srcOrd="1" destOrd="0" parTransId="{23B94DDC-ACE0-4927-905B-735CF723566C}" sibTransId="{AF46E943-849D-4C2B-AEFD-F22AEF8D4025}"/>
    <dgm:cxn modelId="{30FF57D5-B157-4AA1-8DC6-19FCE7AA6661}" type="presOf" srcId="{DA980EB2-6BEE-4223-9A7C-5E87C4C34E32}" destId="{D6087382-746B-47AB-8334-53699D8A680B}" srcOrd="0" destOrd="0" presId="urn:microsoft.com/office/officeart/2008/layout/LinedList"/>
    <dgm:cxn modelId="{95F86ADA-4C5E-4A85-9DA0-089049E94721}" srcId="{38560881-AFE3-4C2B-A2C5-B013A0D87D04}" destId="{2651A4BE-509E-4C64-B86A-F8F16916CB31}" srcOrd="1" destOrd="0" parTransId="{25D78648-F99F-45D6-B2F4-2FF9E1ACAD26}" sibTransId="{62E90E45-564C-48DC-8B2D-F3197AC4537D}"/>
    <dgm:cxn modelId="{F7D1AFE3-F0FE-4606-8ED2-692DA5FDB415}" type="presOf" srcId="{2A0932C0-67F8-47FA-9996-3E81CDE65AF1}" destId="{1335B1F2-33DD-4577-92C6-9F3D77FE7A61}" srcOrd="0" destOrd="0" presId="urn:microsoft.com/office/officeart/2008/layout/LinedList"/>
    <dgm:cxn modelId="{AB98A1E7-5B40-4A53-9C47-6CCDDCDE7293}" type="presOf" srcId="{028495D4-3648-4542-A7C1-06B4F7A45B75}" destId="{EB914C77-749D-470A-B59E-AAA867C60492}" srcOrd="0" destOrd="0" presId="urn:microsoft.com/office/officeart/2008/layout/LinedList"/>
    <dgm:cxn modelId="{51358DEA-A1FA-4F6E-9F05-6728BE3558FA}" srcId="{DA980EB2-6BEE-4223-9A7C-5E87C4C34E32}" destId="{4DBE283C-6128-4167-9FF2-FBFE5285D0D9}" srcOrd="0" destOrd="0" parTransId="{BC59874A-EF71-4F90-B0B2-BAF6335B2A33}" sibTransId="{A42860DF-D57D-49D7-88BE-7CB1E346B9FC}"/>
    <dgm:cxn modelId="{AFDA9EEB-E3A3-4762-92FD-529F73605461}" type="presOf" srcId="{97713F2D-679A-4617-8AE1-7BC82148D997}" destId="{4356CD42-05D8-48E0-A3C0-241A25ABB846}" srcOrd="0" destOrd="0" presId="urn:microsoft.com/office/officeart/2008/layout/LinedList"/>
    <dgm:cxn modelId="{FFF80EF0-A4F6-47E6-8FDC-4AFD963C9387}" srcId="{9311358B-AED2-4274-85EA-EB928E19F24C}" destId="{3A4221DE-A760-4FFB-AA7B-E8103E9E4672}" srcOrd="0" destOrd="0" parTransId="{DFA7B9C8-4C17-44CD-B7CC-5F895439530F}" sibTransId="{EB30F31E-5B52-4553-AAD6-538003E41532}"/>
    <dgm:cxn modelId="{1EEBF2FB-92BF-4B43-B051-CC50B8AB09F9}" srcId="{2A0932C0-67F8-47FA-9996-3E81CDE65AF1}" destId="{9311358B-AED2-4274-85EA-EB928E19F24C}" srcOrd="2" destOrd="0" parTransId="{5F19122F-3FE4-49A2-ABEE-838C279E2C4A}" sibTransId="{4037DA89-EF01-49CA-BFDF-C46BEAE1B7B8}"/>
    <dgm:cxn modelId="{A92DA631-319B-44BA-85B8-CD95BA1E84B2}" type="presParOf" srcId="{1335B1F2-33DD-4577-92C6-9F3D77FE7A61}" destId="{C50FFEFE-F499-4AAA-9D8B-100CAC3A53BE}" srcOrd="0" destOrd="0" presId="urn:microsoft.com/office/officeart/2008/layout/LinedList"/>
    <dgm:cxn modelId="{6DC2F4B8-B6D0-4915-AC70-6F8B4B520F35}" type="presParOf" srcId="{1335B1F2-33DD-4577-92C6-9F3D77FE7A61}" destId="{E9D344AB-9153-43A5-8587-591C754E4C7F}" srcOrd="1" destOrd="0" presId="urn:microsoft.com/office/officeart/2008/layout/LinedList"/>
    <dgm:cxn modelId="{0DE304A4-3CFF-45E0-89F1-F7F58D1A91FC}" type="presParOf" srcId="{E9D344AB-9153-43A5-8587-591C754E4C7F}" destId="{B6654CA2-A22D-416B-8AF2-E4A1A964CDA4}" srcOrd="0" destOrd="0" presId="urn:microsoft.com/office/officeart/2008/layout/LinedList"/>
    <dgm:cxn modelId="{A493A2C6-C3CF-4632-8857-691ABDC06457}" type="presParOf" srcId="{E9D344AB-9153-43A5-8587-591C754E4C7F}" destId="{C2549C5A-4AA0-4EA6-BA1C-F2C9B2AA9CDD}" srcOrd="1" destOrd="0" presId="urn:microsoft.com/office/officeart/2008/layout/LinedList"/>
    <dgm:cxn modelId="{B578B870-D82E-4D96-800F-6A3BF7ACBC6E}" type="presParOf" srcId="{C2549C5A-4AA0-4EA6-BA1C-F2C9B2AA9CDD}" destId="{EA0F7E04-9F85-4A59-91CE-02DABAC0FE06}" srcOrd="0" destOrd="0" presId="urn:microsoft.com/office/officeart/2008/layout/LinedList"/>
    <dgm:cxn modelId="{B73B2963-7C8B-49D7-98FA-0B35D97EC8C5}" type="presParOf" srcId="{C2549C5A-4AA0-4EA6-BA1C-F2C9B2AA9CDD}" destId="{1905E4CB-8375-4069-9B37-B2F12C1954C7}" srcOrd="1" destOrd="0" presId="urn:microsoft.com/office/officeart/2008/layout/LinedList"/>
    <dgm:cxn modelId="{98F439C0-3AD2-4EA1-A9DA-82FC061594A5}" type="presParOf" srcId="{1905E4CB-8375-4069-9B37-B2F12C1954C7}" destId="{FAFCC580-D4A2-487A-9FED-9F135A8F69C0}" srcOrd="0" destOrd="0" presId="urn:microsoft.com/office/officeart/2008/layout/LinedList"/>
    <dgm:cxn modelId="{CF3AAB2C-2B84-4C2F-ACD2-C67515E7B6BC}" type="presParOf" srcId="{1905E4CB-8375-4069-9B37-B2F12C1954C7}" destId="{5F80F71F-1482-43B2-A0A0-DC21583BB15E}" srcOrd="1" destOrd="0" presId="urn:microsoft.com/office/officeart/2008/layout/LinedList"/>
    <dgm:cxn modelId="{47EEA30C-E436-46D7-8A41-E55A92FCA813}" type="presParOf" srcId="{1905E4CB-8375-4069-9B37-B2F12C1954C7}" destId="{F3594AC0-3B41-41E1-A3FB-D169E803338C}" srcOrd="2" destOrd="0" presId="urn:microsoft.com/office/officeart/2008/layout/LinedList"/>
    <dgm:cxn modelId="{4CA1AA20-80F7-4F94-AC61-1A001FAD8CA0}" type="presParOf" srcId="{C2549C5A-4AA0-4EA6-BA1C-F2C9B2AA9CDD}" destId="{DF6C04C4-56B8-4A19-89A3-C6C4E03DF8EA}" srcOrd="2" destOrd="0" presId="urn:microsoft.com/office/officeart/2008/layout/LinedList"/>
    <dgm:cxn modelId="{55E8277D-32F5-4692-8211-A8BA4369070C}" type="presParOf" srcId="{C2549C5A-4AA0-4EA6-BA1C-F2C9B2AA9CDD}" destId="{B1B77E06-C6C0-4889-A289-C4DC7737DF9D}" srcOrd="3" destOrd="0" presId="urn:microsoft.com/office/officeart/2008/layout/LinedList"/>
    <dgm:cxn modelId="{DBC8DE1A-CB75-4B99-BFE1-1D53CDE1B85C}" type="presParOf" srcId="{C2549C5A-4AA0-4EA6-BA1C-F2C9B2AA9CDD}" destId="{C366E8CB-B615-4E19-97DE-71F3F13CE7BD}" srcOrd="4" destOrd="0" presId="urn:microsoft.com/office/officeart/2008/layout/LinedList"/>
    <dgm:cxn modelId="{AC9C98C6-AC93-414D-9C66-45C7570F61EA}" type="presParOf" srcId="{C366E8CB-B615-4E19-97DE-71F3F13CE7BD}" destId="{98C8F455-9E75-46BF-A7AE-C46C8CEB7C62}" srcOrd="0" destOrd="0" presId="urn:microsoft.com/office/officeart/2008/layout/LinedList"/>
    <dgm:cxn modelId="{C5243ECE-66FE-48F6-B626-0C79C285C911}" type="presParOf" srcId="{C366E8CB-B615-4E19-97DE-71F3F13CE7BD}" destId="{4356CD42-05D8-48E0-A3C0-241A25ABB846}" srcOrd="1" destOrd="0" presId="urn:microsoft.com/office/officeart/2008/layout/LinedList"/>
    <dgm:cxn modelId="{CC8D7572-DD7F-478F-931A-9026139AE6B2}" type="presParOf" srcId="{C366E8CB-B615-4E19-97DE-71F3F13CE7BD}" destId="{821BD010-5E88-4233-9405-90BDCFB469C2}" srcOrd="2" destOrd="0" presId="urn:microsoft.com/office/officeart/2008/layout/LinedList"/>
    <dgm:cxn modelId="{D44709AE-7364-4AD0-91EC-5A7CA7614CB5}" type="presParOf" srcId="{C2549C5A-4AA0-4EA6-BA1C-F2C9B2AA9CDD}" destId="{03CD4FC6-AA58-4B04-ADFB-ED5F5FA45D7B}" srcOrd="5" destOrd="0" presId="urn:microsoft.com/office/officeart/2008/layout/LinedList"/>
    <dgm:cxn modelId="{033AA947-7255-4FE7-9DC9-5BDEDBD07BED}" type="presParOf" srcId="{C2549C5A-4AA0-4EA6-BA1C-F2C9B2AA9CDD}" destId="{8D7515EE-B3A4-4CC0-87D1-E628A63DEE79}" srcOrd="6" destOrd="0" presId="urn:microsoft.com/office/officeart/2008/layout/LinedList"/>
    <dgm:cxn modelId="{8E2DB477-188A-4F96-BF53-DF7B34315A35}" type="presParOf" srcId="{1335B1F2-33DD-4577-92C6-9F3D77FE7A61}" destId="{8DB63B93-6E92-416C-BE4F-A1C5E79E655C}" srcOrd="2" destOrd="0" presId="urn:microsoft.com/office/officeart/2008/layout/LinedList"/>
    <dgm:cxn modelId="{BAE183A3-B7BA-4F0D-99B8-C449E4B743DA}" type="presParOf" srcId="{1335B1F2-33DD-4577-92C6-9F3D77FE7A61}" destId="{826001C6-B664-4A64-A8BF-946B49A61A01}" srcOrd="3" destOrd="0" presId="urn:microsoft.com/office/officeart/2008/layout/LinedList"/>
    <dgm:cxn modelId="{52BF1B83-5704-499D-BB3C-A1740EED16D8}" type="presParOf" srcId="{826001C6-B664-4A64-A8BF-946B49A61A01}" destId="{5B7FF8E4-4184-482B-80CC-41BDCF40B79B}" srcOrd="0" destOrd="0" presId="urn:microsoft.com/office/officeart/2008/layout/LinedList"/>
    <dgm:cxn modelId="{EB355ABA-06D6-4EDA-874E-F02E92F116F6}" type="presParOf" srcId="{826001C6-B664-4A64-A8BF-946B49A61A01}" destId="{1DE35AE1-2713-4CE0-ADEB-06F7560B9891}" srcOrd="1" destOrd="0" presId="urn:microsoft.com/office/officeart/2008/layout/LinedList"/>
    <dgm:cxn modelId="{9E88253A-E701-4000-B9C3-47DEE71EA113}" type="presParOf" srcId="{1DE35AE1-2713-4CE0-ADEB-06F7560B9891}" destId="{2151436B-3A7E-40DB-B726-2C3ECCBED63B}" srcOrd="0" destOrd="0" presId="urn:microsoft.com/office/officeart/2008/layout/LinedList"/>
    <dgm:cxn modelId="{3F003CF7-E2DF-4D94-A4E7-6FD8EC04330D}" type="presParOf" srcId="{1DE35AE1-2713-4CE0-ADEB-06F7560B9891}" destId="{1209D9F9-1DCD-4AC4-89B1-62E513CE3E18}" srcOrd="1" destOrd="0" presId="urn:microsoft.com/office/officeart/2008/layout/LinedList"/>
    <dgm:cxn modelId="{5C28F696-0FB6-4B2E-A60C-35EEA43769E3}" type="presParOf" srcId="{1209D9F9-1DCD-4AC4-89B1-62E513CE3E18}" destId="{78CE11F3-B9D8-40FF-A992-370C1DECABBB}" srcOrd="0" destOrd="0" presId="urn:microsoft.com/office/officeart/2008/layout/LinedList"/>
    <dgm:cxn modelId="{D8A96161-6E62-4437-9125-00987793B4F8}" type="presParOf" srcId="{1209D9F9-1DCD-4AC4-89B1-62E513CE3E18}" destId="{3ACDF4DB-F1D5-4F25-AB1C-61DE4171B340}" srcOrd="1" destOrd="0" presId="urn:microsoft.com/office/officeart/2008/layout/LinedList"/>
    <dgm:cxn modelId="{D12D444E-8C78-4DCC-843A-B7FA8BA30270}" type="presParOf" srcId="{1209D9F9-1DCD-4AC4-89B1-62E513CE3E18}" destId="{10ACADE7-3479-4B57-B9ED-C7A8AA655331}" srcOrd="2" destOrd="0" presId="urn:microsoft.com/office/officeart/2008/layout/LinedList"/>
    <dgm:cxn modelId="{EA16F0BF-9AFC-4972-B041-1A8378ABCBE7}" type="presParOf" srcId="{1DE35AE1-2713-4CE0-ADEB-06F7560B9891}" destId="{1E36A88A-811C-499E-9CEA-389837FC13D7}" srcOrd="2" destOrd="0" presId="urn:microsoft.com/office/officeart/2008/layout/LinedList"/>
    <dgm:cxn modelId="{F4AB4EF7-44F9-4CBC-83C1-BAFC1FB66CCE}" type="presParOf" srcId="{1DE35AE1-2713-4CE0-ADEB-06F7560B9891}" destId="{05C89966-8963-4832-8C45-0F77EC2BE955}" srcOrd="3" destOrd="0" presId="urn:microsoft.com/office/officeart/2008/layout/LinedList"/>
    <dgm:cxn modelId="{58E3DE71-57FA-415A-B6DC-25C0082EE7D0}" type="presParOf" srcId="{1DE35AE1-2713-4CE0-ADEB-06F7560B9891}" destId="{4B9BC62E-EDBB-4167-92E1-59B99AAED034}" srcOrd="4" destOrd="0" presId="urn:microsoft.com/office/officeart/2008/layout/LinedList"/>
    <dgm:cxn modelId="{63849D8F-A2A9-4D17-B526-E753B7F44061}" type="presParOf" srcId="{4B9BC62E-EDBB-4167-92E1-59B99AAED034}" destId="{6DAFF90E-20EB-43F1-9E6D-5D8BE146680E}" srcOrd="0" destOrd="0" presId="urn:microsoft.com/office/officeart/2008/layout/LinedList"/>
    <dgm:cxn modelId="{EDAD99A0-7FAF-4127-8E86-3693E8ABA8C8}" type="presParOf" srcId="{4B9BC62E-EDBB-4167-92E1-59B99AAED034}" destId="{9582C4EA-E9AB-4BD5-AD9F-219F6ABEDF52}" srcOrd="1" destOrd="0" presId="urn:microsoft.com/office/officeart/2008/layout/LinedList"/>
    <dgm:cxn modelId="{2757B3A2-A645-44CD-9812-19DF5E53D228}" type="presParOf" srcId="{4B9BC62E-EDBB-4167-92E1-59B99AAED034}" destId="{3F5F043F-29A3-488F-A64C-3FE54FEA67A3}" srcOrd="2" destOrd="0" presId="urn:microsoft.com/office/officeart/2008/layout/LinedList"/>
    <dgm:cxn modelId="{55D45582-E1B4-45F2-8CB3-4ACA8BA2F03D}" type="presParOf" srcId="{1DE35AE1-2713-4CE0-ADEB-06F7560B9891}" destId="{D8D1351B-CF54-4DA2-AE17-60D972A10A58}" srcOrd="5" destOrd="0" presId="urn:microsoft.com/office/officeart/2008/layout/LinedList"/>
    <dgm:cxn modelId="{2219D413-01A2-4E4C-BE08-4B1B6493350D}" type="presParOf" srcId="{1DE35AE1-2713-4CE0-ADEB-06F7560B9891}" destId="{8E3D5F9E-B0BD-4033-A4B9-975EEB3C6117}" srcOrd="6" destOrd="0" presId="urn:microsoft.com/office/officeart/2008/layout/LinedList"/>
    <dgm:cxn modelId="{731C7727-3753-40D9-86BE-57B663D27CC1}" type="presParOf" srcId="{1335B1F2-33DD-4577-92C6-9F3D77FE7A61}" destId="{99E161E9-B2ED-454E-9CD3-1ABD9AE0F804}" srcOrd="4" destOrd="0" presId="urn:microsoft.com/office/officeart/2008/layout/LinedList"/>
    <dgm:cxn modelId="{ED0545C9-F884-44B3-9D30-E9D1795FC4BA}" type="presParOf" srcId="{1335B1F2-33DD-4577-92C6-9F3D77FE7A61}" destId="{498093CE-1664-4E0C-9381-98B71B1F830E}" srcOrd="5" destOrd="0" presId="urn:microsoft.com/office/officeart/2008/layout/LinedList"/>
    <dgm:cxn modelId="{EC9C5826-5FBC-4336-8103-30819010D9AA}" type="presParOf" srcId="{498093CE-1664-4E0C-9381-98B71B1F830E}" destId="{FC938433-5F22-4373-BEE3-5B2A8F2E68A6}" srcOrd="0" destOrd="0" presId="urn:microsoft.com/office/officeart/2008/layout/LinedList"/>
    <dgm:cxn modelId="{0C6DEF31-671B-4771-99FB-711F7445C14D}" type="presParOf" srcId="{498093CE-1664-4E0C-9381-98B71B1F830E}" destId="{4CAB4C86-6108-4E36-B7B9-A8F507A76A75}" srcOrd="1" destOrd="0" presId="urn:microsoft.com/office/officeart/2008/layout/LinedList"/>
    <dgm:cxn modelId="{5D00FD30-1EAF-4E30-9946-B7EFA9FD65E1}" type="presParOf" srcId="{4CAB4C86-6108-4E36-B7B9-A8F507A76A75}" destId="{AC8AE964-6857-49B7-8882-EC37713F6BB0}" srcOrd="0" destOrd="0" presId="urn:microsoft.com/office/officeart/2008/layout/LinedList"/>
    <dgm:cxn modelId="{D254DF8A-8842-4FF5-917D-E6A70196035A}" type="presParOf" srcId="{4CAB4C86-6108-4E36-B7B9-A8F507A76A75}" destId="{F21F6902-4C0E-43FE-85C0-B9CD8E26FEAE}" srcOrd="1" destOrd="0" presId="urn:microsoft.com/office/officeart/2008/layout/LinedList"/>
    <dgm:cxn modelId="{B260A44B-DEE7-466D-91D9-E43FEEC52C51}" type="presParOf" srcId="{F21F6902-4C0E-43FE-85C0-B9CD8E26FEAE}" destId="{01DDA5EB-E878-4DA2-A060-A9EFEEF2C27A}" srcOrd="0" destOrd="0" presId="urn:microsoft.com/office/officeart/2008/layout/LinedList"/>
    <dgm:cxn modelId="{1B28F114-3B7B-4397-84D8-18CA2CA3D374}" type="presParOf" srcId="{F21F6902-4C0E-43FE-85C0-B9CD8E26FEAE}" destId="{E6C4449F-CF90-4A11-B8A6-6995D6CA9305}" srcOrd="1" destOrd="0" presId="urn:microsoft.com/office/officeart/2008/layout/LinedList"/>
    <dgm:cxn modelId="{9F6EBD47-71D9-4226-9E66-56CDA3712AC6}" type="presParOf" srcId="{F21F6902-4C0E-43FE-85C0-B9CD8E26FEAE}" destId="{86734B0A-70C9-4373-81DF-82ED9916F83E}" srcOrd="2" destOrd="0" presId="urn:microsoft.com/office/officeart/2008/layout/LinedList"/>
    <dgm:cxn modelId="{2C51E5C7-5624-4113-8D3D-36AD924C8447}" type="presParOf" srcId="{4CAB4C86-6108-4E36-B7B9-A8F507A76A75}" destId="{EF6C0C64-9367-4E5C-9CE0-07ABD9D1F38C}" srcOrd="2" destOrd="0" presId="urn:microsoft.com/office/officeart/2008/layout/LinedList"/>
    <dgm:cxn modelId="{01388B27-4A6E-4102-9A77-7DD3EB58607D}" type="presParOf" srcId="{4CAB4C86-6108-4E36-B7B9-A8F507A76A75}" destId="{7F326F28-B8DB-4E9F-88CF-5D069EA57F25}" srcOrd="3" destOrd="0" presId="urn:microsoft.com/office/officeart/2008/layout/LinedList"/>
    <dgm:cxn modelId="{BDD0E2B9-5092-49CC-8988-0D12F622D9C2}" type="presParOf" srcId="{4CAB4C86-6108-4E36-B7B9-A8F507A76A75}" destId="{76F31030-25C3-4C01-8205-29BDE3B890DE}" srcOrd="4" destOrd="0" presId="urn:microsoft.com/office/officeart/2008/layout/LinedList"/>
    <dgm:cxn modelId="{893625DA-A435-4143-821A-88BDFBB5F3B8}" type="presParOf" srcId="{76F31030-25C3-4C01-8205-29BDE3B890DE}" destId="{DF947EBE-1949-47D9-9DA9-74CFBF3CAFB7}" srcOrd="0" destOrd="0" presId="urn:microsoft.com/office/officeart/2008/layout/LinedList"/>
    <dgm:cxn modelId="{90BD7CD3-A94D-4D5B-AAC6-B733C895B221}" type="presParOf" srcId="{76F31030-25C3-4C01-8205-29BDE3B890DE}" destId="{8724218C-1AB3-4818-84CC-F8A88003CD55}" srcOrd="1" destOrd="0" presId="urn:microsoft.com/office/officeart/2008/layout/LinedList"/>
    <dgm:cxn modelId="{0D73062A-F5CD-4B8A-8A0E-76C40B88B0A6}" type="presParOf" srcId="{76F31030-25C3-4C01-8205-29BDE3B890DE}" destId="{C25E37D8-CF26-43F6-B4BB-58B3798175D4}" srcOrd="2" destOrd="0" presId="urn:microsoft.com/office/officeart/2008/layout/LinedList"/>
    <dgm:cxn modelId="{E7147A89-6C8B-43D5-BF44-7FEBC37821AA}" type="presParOf" srcId="{4CAB4C86-6108-4E36-B7B9-A8F507A76A75}" destId="{83AC14A7-848E-45B7-89DF-2B0B16022F7D}" srcOrd="5" destOrd="0" presId="urn:microsoft.com/office/officeart/2008/layout/LinedList"/>
    <dgm:cxn modelId="{0A0741BF-85FB-4DB3-B5D8-D40CAA6F0B57}" type="presParOf" srcId="{4CAB4C86-6108-4E36-B7B9-A8F507A76A75}" destId="{FFC563CB-34C7-4234-97E4-457A2949CF98}" srcOrd="6" destOrd="0" presId="urn:microsoft.com/office/officeart/2008/layout/LinedList"/>
    <dgm:cxn modelId="{9C40D5D6-6F00-4C16-BE64-FA0FAE4FCD2E}" type="presParOf" srcId="{1335B1F2-33DD-4577-92C6-9F3D77FE7A61}" destId="{24B19F92-79CE-472D-8CC5-A7FA21AA6EB4}" srcOrd="6" destOrd="0" presId="urn:microsoft.com/office/officeart/2008/layout/LinedList"/>
    <dgm:cxn modelId="{CE530F70-3A4D-4935-A545-C1CA9BF5F853}" type="presParOf" srcId="{1335B1F2-33DD-4577-92C6-9F3D77FE7A61}" destId="{C9CADB05-D32C-40AB-B811-9B7D804F4EBB}" srcOrd="7" destOrd="0" presId="urn:microsoft.com/office/officeart/2008/layout/LinedList"/>
    <dgm:cxn modelId="{0C573654-2E7B-4E88-9CE4-047000C75500}" type="presParOf" srcId="{C9CADB05-D32C-40AB-B811-9B7D804F4EBB}" destId="{D6087382-746B-47AB-8334-53699D8A680B}" srcOrd="0" destOrd="0" presId="urn:microsoft.com/office/officeart/2008/layout/LinedList"/>
    <dgm:cxn modelId="{40807F5C-47C1-4FFA-A7B3-ED40872447DB}" type="presParOf" srcId="{C9CADB05-D32C-40AB-B811-9B7D804F4EBB}" destId="{BEF92FAF-E6D8-4946-86B8-1C325CE31CCB}" srcOrd="1" destOrd="0" presId="urn:microsoft.com/office/officeart/2008/layout/LinedList"/>
    <dgm:cxn modelId="{90BCD61E-15E1-4330-AE66-A44C2EBA2513}" type="presParOf" srcId="{BEF92FAF-E6D8-4946-86B8-1C325CE31CCB}" destId="{000A1148-0ADD-4BA5-B5E3-A42C709F5644}" srcOrd="0" destOrd="0" presId="urn:microsoft.com/office/officeart/2008/layout/LinedList"/>
    <dgm:cxn modelId="{EA032E53-2D40-4094-9F3F-B52CAFE62F40}" type="presParOf" srcId="{BEF92FAF-E6D8-4946-86B8-1C325CE31CCB}" destId="{3F2377E8-0BB9-4402-9F39-319E2014EAFF}" srcOrd="1" destOrd="0" presId="urn:microsoft.com/office/officeart/2008/layout/LinedList"/>
    <dgm:cxn modelId="{B26CB97E-7426-4922-B980-585F185C1B0F}" type="presParOf" srcId="{3F2377E8-0BB9-4402-9F39-319E2014EAFF}" destId="{A0F19E73-5131-4D6D-A6DD-6A5683067413}" srcOrd="0" destOrd="0" presId="urn:microsoft.com/office/officeart/2008/layout/LinedList"/>
    <dgm:cxn modelId="{AA4298DB-F7E9-4A49-B98C-B616B514028F}" type="presParOf" srcId="{3F2377E8-0BB9-4402-9F39-319E2014EAFF}" destId="{8EED4A1B-7FF5-4870-B078-38B069C82AB3}" srcOrd="1" destOrd="0" presId="urn:microsoft.com/office/officeart/2008/layout/LinedList"/>
    <dgm:cxn modelId="{76920B2A-7ADC-4657-8C98-7D02F6DD2D49}" type="presParOf" srcId="{3F2377E8-0BB9-4402-9F39-319E2014EAFF}" destId="{C0EC31A0-11F5-4749-B665-C47AE614CFC0}" srcOrd="2" destOrd="0" presId="urn:microsoft.com/office/officeart/2008/layout/LinedList"/>
    <dgm:cxn modelId="{829E155A-CA2F-405C-91FA-D02631297113}" type="presParOf" srcId="{BEF92FAF-E6D8-4946-86B8-1C325CE31CCB}" destId="{B218680D-BD05-4AB4-87DE-B6E5B161FD58}" srcOrd="2" destOrd="0" presId="urn:microsoft.com/office/officeart/2008/layout/LinedList"/>
    <dgm:cxn modelId="{27403C45-EC5E-4B5C-AD57-C632B04B0EBD}" type="presParOf" srcId="{BEF92FAF-E6D8-4946-86B8-1C325CE31CCB}" destId="{45B9C6B9-A544-45F1-AB2E-FF6A852DF3E3}" srcOrd="3" destOrd="0" presId="urn:microsoft.com/office/officeart/2008/layout/LinedList"/>
    <dgm:cxn modelId="{6CE5591D-9AFA-4536-A06D-89CD61B4C67D}" type="presParOf" srcId="{1335B1F2-33DD-4577-92C6-9F3D77FE7A61}" destId="{FA076209-27D6-4CD1-B57E-0D86B8DB8F2F}" srcOrd="8" destOrd="0" presId="urn:microsoft.com/office/officeart/2008/layout/LinedList"/>
    <dgm:cxn modelId="{7546BCFD-5200-4886-BD3B-1D47077B7BB8}" type="presParOf" srcId="{1335B1F2-33DD-4577-92C6-9F3D77FE7A61}" destId="{9752B787-23F5-4A26-A914-79440356070C}" srcOrd="9" destOrd="0" presId="urn:microsoft.com/office/officeart/2008/layout/LinedList"/>
    <dgm:cxn modelId="{27A2AC69-75EA-486A-8E8B-BA076B3CAFAE}" type="presParOf" srcId="{9752B787-23F5-4A26-A914-79440356070C}" destId="{8D1B16E0-49A9-4395-ACDB-17E44A831290}" srcOrd="0" destOrd="0" presId="urn:microsoft.com/office/officeart/2008/layout/LinedList"/>
    <dgm:cxn modelId="{2CD3D23A-4B3A-44CF-B998-325005373313}" type="presParOf" srcId="{9752B787-23F5-4A26-A914-79440356070C}" destId="{9558AA9A-FD21-4CEB-ABF2-6DAB48D00431}" srcOrd="1" destOrd="0" presId="urn:microsoft.com/office/officeart/2008/layout/LinedList"/>
    <dgm:cxn modelId="{03F13F04-3A6C-487C-9594-8B1779189E36}" type="presParOf" srcId="{9558AA9A-FD21-4CEB-ABF2-6DAB48D00431}" destId="{F3D36FC5-90EE-4652-BEF8-0A780856C857}" srcOrd="0" destOrd="0" presId="urn:microsoft.com/office/officeart/2008/layout/LinedList"/>
    <dgm:cxn modelId="{F89A8951-2EED-4853-924B-EDAA3E3916CB}" type="presParOf" srcId="{9558AA9A-FD21-4CEB-ABF2-6DAB48D00431}" destId="{3FD36507-3EBE-4C9E-8DE0-AB066CAF7A22}" srcOrd="1" destOrd="0" presId="urn:microsoft.com/office/officeart/2008/layout/LinedList"/>
    <dgm:cxn modelId="{4F3F2152-5510-44E5-9B1A-F92CEB860AA9}" type="presParOf" srcId="{3FD36507-3EBE-4C9E-8DE0-AB066CAF7A22}" destId="{730FEB4E-1878-4705-9533-EB71AF457106}" srcOrd="0" destOrd="0" presId="urn:microsoft.com/office/officeart/2008/layout/LinedList"/>
    <dgm:cxn modelId="{0A4DB13A-C5F9-422D-A0C7-26F79E67B05A}" type="presParOf" srcId="{3FD36507-3EBE-4C9E-8DE0-AB066CAF7A22}" destId="{28C7D421-5C18-4106-8DE7-A5D48925766E}" srcOrd="1" destOrd="0" presId="urn:microsoft.com/office/officeart/2008/layout/LinedList"/>
    <dgm:cxn modelId="{9F0B4325-2457-4E76-BA1E-04F6A636D91A}" type="presParOf" srcId="{3FD36507-3EBE-4C9E-8DE0-AB066CAF7A22}" destId="{15334757-A0E3-49B6-960B-F25BDF3BE67A}" srcOrd="2" destOrd="0" presId="urn:microsoft.com/office/officeart/2008/layout/LinedList"/>
    <dgm:cxn modelId="{A22674D7-F53C-4484-BE75-9297BAF8631B}" type="presParOf" srcId="{9558AA9A-FD21-4CEB-ABF2-6DAB48D00431}" destId="{24A0CDA1-0F86-4944-A524-3C9A72456999}" srcOrd="2" destOrd="0" presId="urn:microsoft.com/office/officeart/2008/layout/LinedList"/>
    <dgm:cxn modelId="{A4F9430C-D1E7-4355-ACAE-0ABC8740E2B8}" type="presParOf" srcId="{9558AA9A-FD21-4CEB-ABF2-6DAB48D00431}" destId="{14695712-6C78-463D-AC17-2575BDD6951D}" srcOrd="3" destOrd="0" presId="urn:microsoft.com/office/officeart/2008/layout/LinedList"/>
    <dgm:cxn modelId="{CC49E81A-1330-4219-8D87-91933CCE20D2}" type="presParOf" srcId="{9558AA9A-FD21-4CEB-ABF2-6DAB48D00431}" destId="{A4BA5CA8-2870-4788-AB97-44040588C134}" srcOrd="4" destOrd="0" presId="urn:microsoft.com/office/officeart/2008/layout/LinedList"/>
    <dgm:cxn modelId="{03A6AC60-AB45-4436-94AE-047D804B4E0A}" type="presParOf" srcId="{A4BA5CA8-2870-4788-AB97-44040588C134}" destId="{38289569-0ED4-4EBF-8A5A-FF11B7092A29}" srcOrd="0" destOrd="0" presId="urn:microsoft.com/office/officeart/2008/layout/LinedList"/>
    <dgm:cxn modelId="{4A5384C5-338A-4445-A3FE-A004E3596FC4}" type="presParOf" srcId="{A4BA5CA8-2870-4788-AB97-44040588C134}" destId="{EB914C77-749D-470A-B59E-AAA867C60492}" srcOrd="1" destOrd="0" presId="urn:microsoft.com/office/officeart/2008/layout/LinedList"/>
    <dgm:cxn modelId="{D2007F36-A0C8-4CF5-9B43-5A8FA15840B4}" type="presParOf" srcId="{A4BA5CA8-2870-4788-AB97-44040588C134}" destId="{362670C6-BA11-45A5-88B3-48F99F6DFF21}" srcOrd="2" destOrd="0" presId="urn:microsoft.com/office/officeart/2008/layout/LinedList"/>
    <dgm:cxn modelId="{D02A4092-3BD9-483F-9433-122C895DF681}" type="presParOf" srcId="{9558AA9A-FD21-4CEB-ABF2-6DAB48D00431}" destId="{9299B5B1-47AB-4325-9593-69F1428BF6EB}" srcOrd="5" destOrd="0" presId="urn:microsoft.com/office/officeart/2008/layout/LinedList"/>
    <dgm:cxn modelId="{5A68EE53-71ED-4D5E-AC0C-E36A26A7B8EB}" type="presParOf" srcId="{9558AA9A-FD21-4CEB-ABF2-6DAB48D00431}" destId="{39ED3BAE-E983-48DF-85B5-D9F73A4F2632}" srcOrd="6" destOrd="0" presId="urn:microsoft.com/office/officeart/2008/layout/LinedList"/>
    <dgm:cxn modelId="{8E7A0C5B-201C-44A1-881B-2BB5D007F191}" type="presParOf" srcId="{1335B1F2-33DD-4577-92C6-9F3D77FE7A61}" destId="{E4E7A2C0-B1F4-449E-94F0-BD56AF0E3498}" srcOrd="10" destOrd="0" presId="urn:microsoft.com/office/officeart/2008/layout/LinedList"/>
    <dgm:cxn modelId="{C0160B51-6DC9-4681-A100-91780AAC3488}" type="presParOf" srcId="{1335B1F2-33DD-4577-92C6-9F3D77FE7A61}" destId="{9B6628DF-5CB8-4EB2-9670-EA66BA053D8E}" srcOrd="11" destOrd="0" presId="urn:microsoft.com/office/officeart/2008/layout/LinedList"/>
    <dgm:cxn modelId="{E7EC5E72-1310-4853-8FF9-1C8389DC1DC9}" type="presParOf" srcId="{9B6628DF-5CB8-4EB2-9670-EA66BA053D8E}" destId="{D1AD17F0-63DF-41BA-B973-BE2B7FC7B8B6}" srcOrd="0" destOrd="0" presId="urn:microsoft.com/office/officeart/2008/layout/LinedList"/>
    <dgm:cxn modelId="{45B04FC0-C277-4F77-8347-0D8FFD4C355B}" type="presParOf" srcId="{9B6628DF-5CB8-4EB2-9670-EA66BA053D8E}" destId="{A450F856-69BF-4386-8DB3-0BE2B2679D28}" srcOrd="1" destOrd="0" presId="urn:microsoft.com/office/officeart/2008/layout/LinedList"/>
    <dgm:cxn modelId="{6383320E-F38B-4410-9BE3-13710F24E46B}" type="presParOf" srcId="{A450F856-69BF-4386-8DB3-0BE2B2679D28}" destId="{D75D6817-032D-4E4B-8121-D8A885B0245D}" srcOrd="0" destOrd="0" presId="urn:microsoft.com/office/officeart/2008/layout/LinedList"/>
    <dgm:cxn modelId="{13BEF043-6D22-4AA8-9988-AADBD3006B61}" type="presParOf" srcId="{A450F856-69BF-4386-8DB3-0BE2B2679D28}" destId="{EA101B37-066C-4EFE-95FB-B9F7B6E282DB}" srcOrd="1" destOrd="0" presId="urn:microsoft.com/office/officeart/2008/layout/LinedList"/>
    <dgm:cxn modelId="{8A8D3C84-36A2-41A3-8E63-DF87968C7B54}" type="presParOf" srcId="{EA101B37-066C-4EFE-95FB-B9F7B6E282DB}" destId="{252806F0-065E-4AA5-98E5-F5F20F79074E}" srcOrd="0" destOrd="0" presId="urn:microsoft.com/office/officeart/2008/layout/LinedList"/>
    <dgm:cxn modelId="{90844920-1CC4-437E-8EAE-474D5564744A}" type="presParOf" srcId="{EA101B37-066C-4EFE-95FB-B9F7B6E282DB}" destId="{363F0B3D-E693-4882-82F5-C8FF9346CEFD}" srcOrd="1" destOrd="0" presId="urn:microsoft.com/office/officeart/2008/layout/LinedList"/>
    <dgm:cxn modelId="{8CEA7AA8-1378-4439-9414-CCE00A74E9A8}" type="presParOf" srcId="{EA101B37-066C-4EFE-95FB-B9F7B6E282DB}" destId="{8037BDD0-B8C7-4ACF-95D7-9DCF5771E0EF}" srcOrd="2" destOrd="0" presId="urn:microsoft.com/office/officeart/2008/layout/LinedList"/>
    <dgm:cxn modelId="{F3A21D01-732D-4677-961F-DFFA44171E7A}" type="presParOf" srcId="{A450F856-69BF-4386-8DB3-0BE2B2679D28}" destId="{F942418C-19DB-4040-B619-E41921B5E4D2}" srcOrd="2" destOrd="0" presId="urn:microsoft.com/office/officeart/2008/layout/LinedList"/>
    <dgm:cxn modelId="{51EDB408-B3E3-4008-8DA1-3C84DCE16F0F}" type="presParOf" srcId="{A450F856-69BF-4386-8DB3-0BE2B2679D28}" destId="{270EAED8-CDE0-4F52-811D-98B11881658A}"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99326E-3FB1-4577-9BDA-6AD520324830}"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A00CA7AD-E96D-4EF2-AEF0-9EDC061824A8}">
      <dgm:prSet/>
      <dgm:spPr/>
      <dgm:t>
        <a:bodyPr/>
        <a:lstStyle/>
        <a:p>
          <a:r>
            <a:rPr lang="en-US" b="0" i="0"/>
            <a:t>Focus on the most resource-intensive parts of your code (using profiling).</a:t>
          </a:r>
          <a:endParaRPr lang="en-US"/>
        </a:p>
      </dgm:t>
    </dgm:pt>
    <dgm:pt modelId="{0C37B420-2635-4FE5-99F0-E5A593E31E3B}" type="parTrans" cxnId="{9FC62524-7892-4533-A4C9-A8AF6FCAE0BD}">
      <dgm:prSet/>
      <dgm:spPr/>
      <dgm:t>
        <a:bodyPr/>
        <a:lstStyle/>
        <a:p>
          <a:endParaRPr lang="en-US"/>
        </a:p>
      </dgm:t>
    </dgm:pt>
    <dgm:pt modelId="{AAEB1BC3-C215-483F-BD78-37033702666D}" type="sibTrans" cxnId="{9FC62524-7892-4533-A4C9-A8AF6FCAE0BD}">
      <dgm:prSet/>
      <dgm:spPr/>
      <dgm:t>
        <a:bodyPr/>
        <a:lstStyle/>
        <a:p>
          <a:endParaRPr lang="en-US"/>
        </a:p>
      </dgm:t>
    </dgm:pt>
    <dgm:pt modelId="{B9213729-0D71-4BD5-8990-937A174CDEF9}">
      <dgm:prSet/>
      <dgm:spPr/>
      <dgm:t>
        <a:bodyPr/>
        <a:lstStyle/>
        <a:p>
          <a:r>
            <a:rPr lang="en-US" b="0" i="0"/>
            <a:t>Always maintain code readability alongside performance—optimized code shouldn't be cryptic.</a:t>
          </a:r>
          <a:endParaRPr lang="en-US"/>
        </a:p>
      </dgm:t>
    </dgm:pt>
    <dgm:pt modelId="{A451DFD1-B42E-41B9-A012-4C592255458C}" type="parTrans" cxnId="{72DD59D8-E1C2-403C-A3C0-1189BF3CDE78}">
      <dgm:prSet/>
      <dgm:spPr/>
      <dgm:t>
        <a:bodyPr/>
        <a:lstStyle/>
        <a:p>
          <a:endParaRPr lang="en-US"/>
        </a:p>
      </dgm:t>
    </dgm:pt>
    <dgm:pt modelId="{449CFEBC-4240-4B31-82F9-19D2528AD2E3}" type="sibTrans" cxnId="{72DD59D8-E1C2-403C-A3C0-1189BF3CDE78}">
      <dgm:prSet/>
      <dgm:spPr/>
      <dgm:t>
        <a:bodyPr/>
        <a:lstStyle/>
        <a:p>
          <a:endParaRPr lang="en-US"/>
        </a:p>
      </dgm:t>
    </dgm:pt>
    <dgm:pt modelId="{5B86CA38-8B3D-447D-8977-FF209ABC163C}">
      <dgm:prSet/>
      <dgm:spPr/>
      <dgm:t>
        <a:bodyPr/>
        <a:lstStyle/>
        <a:p>
          <a:r>
            <a:rPr lang="en-US" b="0" i="0"/>
            <a:t>Use AI tools not just for the optimization itself but also for ongoing code quality monitoring and suggestions.</a:t>
          </a:r>
          <a:endParaRPr lang="en-US"/>
        </a:p>
      </dgm:t>
    </dgm:pt>
    <dgm:pt modelId="{072669AF-0465-4BF7-8351-79A881808376}" type="parTrans" cxnId="{35C08607-F262-4301-9BC7-0744CEEF8ABE}">
      <dgm:prSet/>
      <dgm:spPr/>
      <dgm:t>
        <a:bodyPr/>
        <a:lstStyle/>
        <a:p>
          <a:endParaRPr lang="en-US"/>
        </a:p>
      </dgm:t>
    </dgm:pt>
    <dgm:pt modelId="{5A5C590C-8EDB-4FE0-B530-AF81283D9F0C}" type="sibTrans" cxnId="{35C08607-F262-4301-9BC7-0744CEEF8ABE}">
      <dgm:prSet/>
      <dgm:spPr/>
      <dgm:t>
        <a:bodyPr/>
        <a:lstStyle/>
        <a:p>
          <a:endParaRPr lang="en-US"/>
        </a:p>
      </dgm:t>
    </dgm:pt>
    <dgm:pt modelId="{238AE35F-93EB-44D1-B0C1-BB3F9131CBFB}">
      <dgm:prSet/>
      <dgm:spPr/>
      <dgm:t>
        <a:bodyPr/>
        <a:lstStyle/>
        <a:p>
          <a:r>
            <a:rPr lang="en-US" b="0" i="0"/>
            <a:t>Document your changes, explaining the reasoning behind optimizations for future reference.</a:t>
          </a:r>
          <a:endParaRPr lang="en-US"/>
        </a:p>
      </dgm:t>
    </dgm:pt>
    <dgm:pt modelId="{546F1E10-50E8-432A-B562-AA6FAF34EC52}" type="parTrans" cxnId="{5C7CBD2A-1C10-44F1-9FC1-09C94A81C367}">
      <dgm:prSet/>
      <dgm:spPr/>
      <dgm:t>
        <a:bodyPr/>
        <a:lstStyle/>
        <a:p>
          <a:endParaRPr lang="en-US"/>
        </a:p>
      </dgm:t>
    </dgm:pt>
    <dgm:pt modelId="{97ED4370-1AAC-472D-9E80-F49966C3F0D3}" type="sibTrans" cxnId="{5C7CBD2A-1C10-44F1-9FC1-09C94A81C367}">
      <dgm:prSet/>
      <dgm:spPr/>
      <dgm:t>
        <a:bodyPr/>
        <a:lstStyle/>
        <a:p>
          <a:endParaRPr lang="en-US"/>
        </a:p>
      </dgm:t>
    </dgm:pt>
    <dgm:pt modelId="{6E12EFA6-D9B3-439A-8982-F26004E5E119}">
      <dgm:prSet/>
      <dgm:spPr/>
      <dgm:t>
        <a:bodyPr/>
        <a:lstStyle/>
        <a:p>
          <a:r>
            <a:rPr lang="en-US" b="1" i="0"/>
            <a:t>Conclusion</a:t>
          </a:r>
          <a:endParaRPr lang="en-US"/>
        </a:p>
      </dgm:t>
    </dgm:pt>
    <dgm:pt modelId="{E7ABCD54-8C56-4BD4-9D62-6D24633FE4F6}" type="parTrans" cxnId="{1FBCB3B3-C02C-44C0-856A-621E74900ABE}">
      <dgm:prSet/>
      <dgm:spPr/>
      <dgm:t>
        <a:bodyPr/>
        <a:lstStyle/>
        <a:p>
          <a:endParaRPr lang="en-US"/>
        </a:p>
      </dgm:t>
    </dgm:pt>
    <dgm:pt modelId="{41797759-4C1C-44DA-BC09-29311A763908}" type="sibTrans" cxnId="{1FBCB3B3-C02C-44C0-856A-621E74900ABE}">
      <dgm:prSet/>
      <dgm:spPr/>
      <dgm:t>
        <a:bodyPr/>
        <a:lstStyle/>
        <a:p>
          <a:endParaRPr lang="en-US"/>
        </a:p>
      </dgm:t>
    </dgm:pt>
    <dgm:pt modelId="{262A1230-A96F-48E0-A3B7-3E91BCFF53C2}">
      <dgm:prSet/>
      <dgm:spPr/>
      <dgm:t>
        <a:bodyPr/>
        <a:lstStyle/>
        <a:p>
          <a:r>
            <a:rPr lang="en-US" b="0" i="0"/>
            <a:t>Optimizing code is a continuous process, and using AI tools can significantly enhance the efficiency and maintainability of your software. By following the above steps, you can systematically improve your codebase, harnessing the power of AI where possible.</a:t>
          </a:r>
          <a:endParaRPr lang="en-US"/>
        </a:p>
      </dgm:t>
    </dgm:pt>
    <dgm:pt modelId="{9AB6B735-D3D2-4751-B03F-FDDBCFF90158}" type="parTrans" cxnId="{4E096DC5-3675-4D77-9E5E-A13767E3EB14}">
      <dgm:prSet/>
      <dgm:spPr/>
      <dgm:t>
        <a:bodyPr/>
        <a:lstStyle/>
        <a:p>
          <a:endParaRPr lang="en-US"/>
        </a:p>
      </dgm:t>
    </dgm:pt>
    <dgm:pt modelId="{7212EFDA-214A-4A26-BFCE-B68BA7A469DE}" type="sibTrans" cxnId="{4E096DC5-3675-4D77-9E5E-A13767E3EB14}">
      <dgm:prSet/>
      <dgm:spPr/>
      <dgm:t>
        <a:bodyPr/>
        <a:lstStyle/>
        <a:p>
          <a:endParaRPr lang="en-US"/>
        </a:p>
      </dgm:t>
    </dgm:pt>
    <dgm:pt modelId="{50A6CD40-CCA5-4043-A54C-51817C383433}" type="pres">
      <dgm:prSet presAssocID="{FA99326E-3FB1-4577-9BDA-6AD520324830}" presName="vert0" presStyleCnt="0">
        <dgm:presLayoutVars>
          <dgm:dir/>
          <dgm:animOne val="branch"/>
          <dgm:animLvl val="lvl"/>
        </dgm:presLayoutVars>
      </dgm:prSet>
      <dgm:spPr/>
    </dgm:pt>
    <dgm:pt modelId="{E9FB2DD0-9822-4273-BAF8-3FCA6D1B0CA5}" type="pres">
      <dgm:prSet presAssocID="{A00CA7AD-E96D-4EF2-AEF0-9EDC061824A8}" presName="thickLine" presStyleLbl="alignNode1" presStyleIdx="0" presStyleCnt="6"/>
      <dgm:spPr/>
    </dgm:pt>
    <dgm:pt modelId="{352D27E4-7B23-4E59-B80C-930F67CCB0BA}" type="pres">
      <dgm:prSet presAssocID="{A00CA7AD-E96D-4EF2-AEF0-9EDC061824A8}" presName="horz1" presStyleCnt="0"/>
      <dgm:spPr/>
    </dgm:pt>
    <dgm:pt modelId="{FED65DDB-5277-47BA-947C-2C84142FBC5A}" type="pres">
      <dgm:prSet presAssocID="{A00CA7AD-E96D-4EF2-AEF0-9EDC061824A8}" presName="tx1" presStyleLbl="revTx" presStyleIdx="0" presStyleCnt="6"/>
      <dgm:spPr/>
    </dgm:pt>
    <dgm:pt modelId="{A9530A10-5893-4E12-8074-B44F84ABB837}" type="pres">
      <dgm:prSet presAssocID="{A00CA7AD-E96D-4EF2-AEF0-9EDC061824A8}" presName="vert1" presStyleCnt="0"/>
      <dgm:spPr/>
    </dgm:pt>
    <dgm:pt modelId="{31FC533B-E4B1-4107-A936-EBE027B90287}" type="pres">
      <dgm:prSet presAssocID="{B9213729-0D71-4BD5-8990-937A174CDEF9}" presName="thickLine" presStyleLbl="alignNode1" presStyleIdx="1" presStyleCnt="6"/>
      <dgm:spPr/>
    </dgm:pt>
    <dgm:pt modelId="{46B29259-3405-49A0-9833-AD9EC806FB87}" type="pres">
      <dgm:prSet presAssocID="{B9213729-0D71-4BD5-8990-937A174CDEF9}" presName="horz1" presStyleCnt="0"/>
      <dgm:spPr/>
    </dgm:pt>
    <dgm:pt modelId="{04D2928A-C78C-4EA0-B95C-3B2311834916}" type="pres">
      <dgm:prSet presAssocID="{B9213729-0D71-4BD5-8990-937A174CDEF9}" presName="tx1" presStyleLbl="revTx" presStyleIdx="1" presStyleCnt="6"/>
      <dgm:spPr/>
    </dgm:pt>
    <dgm:pt modelId="{E29F21B6-76DA-418E-9523-90ADC7DA51A9}" type="pres">
      <dgm:prSet presAssocID="{B9213729-0D71-4BD5-8990-937A174CDEF9}" presName="vert1" presStyleCnt="0"/>
      <dgm:spPr/>
    </dgm:pt>
    <dgm:pt modelId="{0ECAA352-05ED-40DB-B204-06E48B774C81}" type="pres">
      <dgm:prSet presAssocID="{5B86CA38-8B3D-447D-8977-FF209ABC163C}" presName="thickLine" presStyleLbl="alignNode1" presStyleIdx="2" presStyleCnt="6"/>
      <dgm:spPr/>
    </dgm:pt>
    <dgm:pt modelId="{4F11E1C5-491B-4A11-80A8-11DEC7411F3C}" type="pres">
      <dgm:prSet presAssocID="{5B86CA38-8B3D-447D-8977-FF209ABC163C}" presName="horz1" presStyleCnt="0"/>
      <dgm:spPr/>
    </dgm:pt>
    <dgm:pt modelId="{0BF5D6B2-737B-4FD8-968A-052D9C1210D4}" type="pres">
      <dgm:prSet presAssocID="{5B86CA38-8B3D-447D-8977-FF209ABC163C}" presName="tx1" presStyleLbl="revTx" presStyleIdx="2" presStyleCnt="6"/>
      <dgm:spPr/>
    </dgm:pt>
    <dgm:pt modelId="{F0B6CCB0-80D0-4D65-9F94-CE3BCF8A9B9D}" type="pres">
      <dgm:prSet presAssocID="{5B86CA38-8B3D-447D-8977-FF209ABC163C}" presName="vert1" presStyleCnt="0"/>
      <dgm:spPr/>
    </dgm:pt>
    <dgm:pt modelId="{A771062F-72D9-449B-9E6A-42639DC3B487}" type="pres">
      <dgm:prSet presAssocID="{238AE35F-93EB-44D1-B0C1-BB3F9131CBFB}" presName="thickLine" presStyleLbl="alignNode1" presStyleIdx="3" presStyleCnt="6"/>
      <dgm:spPr/>
    </dgm:pt>
    <dgm:pt modelId="{B0038C05-F958-4DE3-8341-D8ACC544FA3E}" type="pres">
      <dgm:prSet presAssocID="{238AE35F-93EB-44D1-B0C1-BB3F9131CBFB}" presName="horz1" presStyleCnt="0"/>
      <dgm:spPr/>
    </dgm:pt>
    <dgm:pt modelId="{CABAA9D1-880C-4D1E-BF23-1791271E8AE9}" type="pres">
      <dgm:prSet presAssocID="{238AE35F-93EB-44D1-B0C1-BB3F9131CBFB}" presName="tx1" presStyleLbl="revTx" presStyleIdx="3" presStyleCnt="6"/>
      <dgm:spPr/>
    </dgm:pt>
    <dgm:pt modelId="{27554B89-4F41-47F7-8411-0E5DC4C86887}" type="pres">
      <dgm:prSet presAssocID="{238AE35F-93EB-44D1-B0C1-BB3F9131CBFB}" presName="vert1" presStyleCnt="0"/>
      <dgm:spPr/>
    </dgm:pt>
    <dgm:pt modelId="{8573E8E0-BF49-4B92-8540-7D115F90B509}" type="pres">
      <dgm:prSet presAssocID="{6E12EFA6-D9B3-439A-8982-F26004E5E119}" presName="thickLine" presStyleLbl="alignNode1" presStyleIdx="4" presStyleCnt="6"/>
      <dgm:spPr/>
    </dgm:pt>
    <dgm:pt modelId="{744D8493-7CBF-477E-967A-2588F9131B30}" type="pres">
      <dgm:prSet presAssocID="{6E12EFA6-D9B3-439A-8982-F26004E5E119}" presName="horz1" presStyleCnt="0"/>
      <dgm:spPr/>
    </dgm:pt>
    <dgm:pt modelId="{C3926C58-FDAC-4C1A-AE94-012C750B83A3}" type="pres">
      <dgm:prSet presAssocID="{6E12EFA6-D9B3-439A-8982-F26004E5E119}" presName="tx1" presStyleLbl="revTx" presStyleIdx="4" presStyleCnt="6"/>
      <dgm:spPr/>
    </dgm:pt>
    <dgm:pt modelId="{A43EEC2E-98F2-4D22-9A02-DEA2577D3C6D}" type="pres">
      <dgm:prSet presAssocID="{6E12EFA6-D9B3-439A-8982-F26004E5E119}" presName="vert1" presStyleCnt="0"/>
      <dgm:spPr/>
    </dgm:pt>
    <dgm:pt modelId="{84472397-C15F-4ED8-A76F-4128C6305EF3}" type="pres">
      <dgm:prSet presAssocID="{262A1230-A96F-48E0-A3B7-3E91BCFF53C2}" presName="thickLine" presStyleLbl="alignNode1" presStyleIdx="5" presStyleCnt="6"/>
      <dgm:spPr/>
    </dgm:pt>
    <dgm:pt modelId="{C905B7C2-5287-49C4-B969-D376F4E2769C}" type="pres">
      <dgm:prSet presAssocID="{262A1230-A96F-48E0-A3B7-3E91BCFF53C2}" presName="horz1" presStyleCnt="0"/>
      <dgm:spPr/>
    </dgm:pt>
    <dgm:pt modelId="{9EDF110F-DDF3-4F9B-9B3B-A92DA5FC2C8F}" type="pres">
      <dgm:prSet presAssocID="{262A1230-A96F-48E0-A3B7-3E91BCFF53C2}" presName="tx1" presStyleLbl="revTx" presStyleIdx="5" presStyleCnt="6"/>
      <dgm:spPr/>
    </dgm:pt>
    <dgm:pt modelId="{75F7B73B-517D-455E-B425-EB0CE63A80C7}" type="pres">
      <dgm:prSet presAssocID="{262A1230-A96F-48E0-A3B7-3E91BCFF53C2}" presName="vert1" presStyleCnt="0"/>
      <dgm:spPr/>
    </dgm:pt>
  </dgm:ptLst>
  <dgm:cxnLst>
    <dgm:cxn modelId="{35C08607-F262-4301-9BC7-0744CEEF8ABE}" srcId="{FA99326E-3FB1-4577-9BDA-6AD520324830}" destId="{5B86CA38-8B3D-447D-8977-FF209ABC163C}" srcOrd="2" destOrd="0" parTransId="{072669AF-0465-4BF7-8351-79A881808376}" sibTransId="{5A5C590C-8EDB-4FE0-B530-AF81283D9F0C}"/>
    <dgm:cxn modelId="{40002E09-A039-4F1D-BF5D-4A9B6A40478E}" type="presOf" srcId="{5B86CA38-8B3D-447D-8977-FF209ABC163C}" destId="{0BF5D6B2-737B-4FD8-968A-052D9C1210D4}" srcOrd="0" destOrd="0" presId="urn:microsoft.com/office/officeart/2008/layout/LinedList"/>
    <dgm:cxn modelId="{092E350B-8DC0-4D7F-BA24-C61FF681757E}" type="presOf" srcId="{6E12EFA6-D9B3-439A-8982-F26004E5E119}" destId="{C3926C58-FDAC-4C1A-AE94-012C750B83A3}" srcOrd="0" destOrd="0" presId="urn:microsoft.com/office/officeart/2008/layout/LinedList"/>
    <dgm:cxn modelId="{41FF3B20-AE49-4357-AF34-F921FC211DD7}" type="presOf" srcId="{262A1230-A96F-48E0-A3B7-3E91BCFF53C2}" destId="{9EDF110F-DDF3-4F9B-9B3B-A92DA5FC2C8F}" srcOrd="0" destOrd="0" presId="urn:microsoft.com/office/officeart/2008/layout/LinedList"/>
    <dgm:cxn modelId="{9FC62524-7892-4533-A4C9-A8AF6FCAE0BD}" srcId="{FA99326E-3FB1-4577-9BDA-6AD520324830}" destId="{A00CA7AD-E96D-4EF2-AEF0-9EDC061824A8}" srcOrd="0" destOrd="0" parTransId="{0C37B420-2635-4FE5-99F0-E5A593E31E3B}" sibTransId="{AAEB1BC3-C215-483F-BD78-37033702666D}"/>
    <dgm:cxn modelId="{5C7CBD2A-1C10-44F1-9FC1-09C94A81C367}" srcId="{FA99326E-3FB1-4577-9BDA-6AD520324830}" destId="{238AE35F-93EB-44D1-B0C1-BB3F9131CBFB}" srcOrd="3" destOrd="0" parTransId="{546F1E10-50E8-432A-B562-AA6FAF34EC52}" sibTransId="{97ED4370-1AAC-472D-9E80-F49966C3F0D3}"/>
    <dgm:cxn modelId="{40A62E5E-5DDC-49B7-918C-9FD619C65D59}" type="presOf" srcId="{238AE35F-93EB-44D1-B0C1-BB3F9131CBFB}" destId="{CABAA9D1-880C-4D1E-BF23-1791271E8AE9}" srcOrd="0" destOrd="0" presId="urn:microsoft.com/office/officeart/2008/layout/LinedList"/>
    <dgm:cxn modelId="{D927F269-6706-42AC-9F90-2718B29CC6C7}" type="presOf" srcId="{B9213729-0D71-4BD5-8990-937A174CDEF9}" destId="{04D2928A-C78C-4EA0-B95C-3B2311834916}" srcOrd="0" destOrd="0" presId="urn:microsoft.com/office/officeart/2008/layout/LinedList"/>
    <dgm:cxn modelId="{1FBCB3B3-C02C-44C0-856A-621E74900ABE}" srcId="{FA99326E-3FB1-4577-9BDA-6AD520324830}" destId="{6E12EFA6-D9B3-439A-8982-F26004E5E119}" srcOrd="4" destOrd="0" parTransId="{E7ABCD54-8C56-4BD4-9D62-6D24633FE4F6}" sibTransId="{41797759-4C1C-44DA-BC09-29311A763908}"/>
    <dgm:cxn modelId="{4E096DC5-3675-4D77-9E5E-A13767E3EB14}" srcId="{FA99326E-3FB1-4577-9BDA-6AD520324830}" destId="{262A1230-A96F-48E0-A3B7-3E91BCFF53C2}" srcOrd="5" destOrd="0" parTransId="{9AB6B735-D3D2-4751-B03F-FDDBCFF90158}" sibTransId="{7212EFDA-214A-4A26-BFCE-B68BA7A469DE}"/>
    <dgm:cxn modelId="{864D26CE-3EC8-44DC-8F4D-12EFD139BFD7}" type="presOf" srcId="{FA99326E-3FB1-4577-9BDA-6AD520324830}" destId="{50A6CD40-CCA5-4043-A54C-51817C383433}" srcOrd="0" destOrd="0" presId="urn:microsoft.com/office/officeart/2008/layout/LinedList"/>
    <dgm:cxn modelId="{72DD59D8-E1C2-403C-A3C0-1189BF3CDE78}" srcId="{FA99326E-3FB1-4577-9BDA-6AD520324830}" destId="{B9213729-0D71-4BD5-8990-937A174CDEF9}" srcOrd="1" destOrd="0" parTransId="{A451DFD1-B42E-41B9-A012-4C592255458C}" sibTransId="{449CFEBC-4240-4B31-82F9-19D2528AD2E3}"/>
    <dgm:cxn modelId="{16EB92E2-BD1A-48F3-85B5-18817A144918}" type="presOf" srcId="{A00CA7AD-E96D-4EF2-AEF0-9EDC061824A8}" destId="{FED65DDB-5277-47BA-947C-2C84142FBC5A}" srcOrd="0" destOrd="0" presId="urn:microsoft.com/office/officeart/2008/layout/LinedList"/>
    <dgm:cxn modelId="{22783295-068E-40F4-B5A0-84DD776AF376}" type="presParOf" srcId="{50A6CD40-CCA5-4043-A54C-51817C383433}" destId="{E9FB2DD0-9822-4273-BAF8-3FCA6D1B0CA5}" srcOrd="0" destOrd="0" presId="urn:microsoft.com/office/officeart/2008/layout/LinedList"/>
    <dgm:cxn modelId="{0C4E4691-C764-4706-B533-9143EF09CD2A}" type="presParOf" srcId="{50A6CD40-CCA5-4043-A54C-51817C383433}" destId="{352D27E4-7B23-4E59-B80C-930F67CCB0BA}" srcOrd="1" destOrd="0" presId="urn:microsoft.com/office/officeart/2008/layout/LinedList"/>
    <dgm:cxn modelId="{65791B89-8666-47A3-99C5-64D90402545C}" type="presParOf" srcId="{352D27E4-7B23-4E59-B80C-930F67CCB0BA}" destId="{FED65DDB-5277-47BA-947C-2C84142FBC5A}" srcOrd="0" destOrd="0" presId="urn:microsoft.com/office/officeart/2008/layout/LinedList"/>
    <dgm:cxn modelId="{C201BB2E-29F8-434E-BA49-C0F440273AF5}" type="presParOf" srcId="{352D27E4-7B23-4E59-B80C-930F67CCB0BA}" destId="{A9530A10-5893-4E12-8074-B44F84ABB837}" srcOrd="1" destOrd="0" presId="urn:microsoft.com/office/officeart/2008/layout/LinedList"/>
    <dgm:cxn modelId="{F1EA9D19-F23B-49D5-B22C-1B33C6CAF71C}" type="presParOf" srcId="{50A6CD40-CCA5-4043-A54C-51817C383433}" destId="{31FC533B-E4B1-4107-A936-EBE027B90287}" srcOrd="2" destOrd="0" presId="urn:microsoft.com/office/officeart/2008/layout/LinedList"/>
    <dgm:cxn modelId="{24402F71-52E2-4B37-8509-61874E740E06}" type="presParOf" srcId="{50A6CD40-CCA5-4043-A54C-51817C383433}" destId="{46B29259-3405-49A0-9833-AD9EC806FB87}" srcOrd="3" destOrd="0" presId="urn:microsoft.com/office/officeart/2008/layout/LinedList"/>
    <dgm:cxn modelId="{246F873D-C426-4452-8A4C-2239AEB3D084}" type="presParOf" srcId="{46B29259-3405-49A0-9833-AD9EC806FB87}" destId="{04D2928A-C78C-4EA0-B95C-3B2311834916}" srcOrd="0" destOrd="0" presId="urn:microsoft.com/office/officeart/2008/layout/LinedList"/>
    <dgm:cxn modelId="{99E4FAA0-54A0-40EA-8D00-F1D21490514C}" type="presParOf" srcId="{46B29259-3405-49A0-9833-AD9EC806FB87}" destId="{E29F21B6-76DA-418E-9523-90ADC7DA51A9}" srcOrd="1" destOrd="0" presId="urn:microsoft.com/office/officeart/2008/layout/LinedList"/>
    <dgm:cxn modelId="{0D7B559D-E43D-44A3-B970-0A3CA875E1BE}" type="presParOf" srcId="{50A6CD40-CCA5-4043-A54C-51817C383433}" destId="{0ECAA352-05ED-40DB-B204-06E48B774C81}" srcOrd="4" destOrd="0" presId="urn:microsoft.com/office/officeart/2008/layout/LinedList"/>
    <dgm:cxn modelId="{606698FD-7454-4B3B-99CB-5BEFB8956947}" type="presParOf" srcId="{50A6CD40-CCA5-4043-A54C-51817C383433}" destId="{4F11E1C5-491B-4A11-80A8-11DEC7411F3C}" srcOrd="5" destOrd="0" presId="urn:microsoft.com/office/officeart/2008/layout/LinedList"/>
    <dgm:cxn modelId="{BFC1BE21-0A13-4815-A813-6B6882E88860}" type="presParOf" srcId="{4F11E1C5-491B-4A11-80A8-11DEC7411F3C}" destId="{0BF5D6B2-737B-4FD8-968A-052D9C1210D4}" srcOrd="0" destOrd="0" presId="urn:microsoft.com/office/officeart/2008/layout/LinedList"/>
    <dgm:cxn modelId="{BAACB7E6-F471-4D7A-9794-FF3930AB7041}" type="presParOf" srcId="{4F11E1C5-491B-4A11-80A8-11DEC7411F3C}" destId="{F0B6CCB0-80D0-4D65-9F94-CE3BCF8A9B9D}" srcOrd="1" destOrd="0" presId="urn:microsoft.com/office/officeart/2008/layout/LinedList"/>
    <dgm:cxn modelId="{358EACF5-390E-45FC-82EC-DEA91FC4B395}" type="presParOf" srcId="{50A6CD40-CCA5-4043-A54C-51817C383433}" destId="{A771062F-72D9-449B-9E6A-42639DC3B487}" srcOrd="6" destOrd="0" presId="urn:microsoft.com/office/officeart/2008/layout/LinedList"/>
    <dgm:cxn modelId="{AEF86409-2FA1-434C-93A9-382A0C8B9D7A}" type="presParOf" srcId="{50A6CD40-CCA5-4043-A54C-51817C383433}" destId="{B0038C05-F958-4DE3-8341-D8ACC544FA3E}" srcOrd="7" destOrd="0" presId="urn:microsoft.com/office/officeart/2008/layout/LinedList"/>
    <dgm:cxn modelId="{9F1887D2-24FF-45EE-B13E-94B1FD5D2BE8}" type="presParOf" srcId="{B0038C05-F958-4DE3-8341-D8ACC544FA3E}" destId="{CABAA9D1-880C-4D1E-BF23-1791271E8AE9}" srcOrd="0" destOrd="0" presId="urn:microsoft.com/office/officeart/2008/layout/LinedList"/>
    <dgm:cxn modelId="{D5516C41-36D5-4F70-BCE9-A2300CCCE393}" type="presParOf" srcId="{B0038C05-F958-4DE3-8341-D8ACC544FA3E}" destId="{27554B89-4F41-47F7-8411-0E5DC4C86887}" srcOrd="1" destOrd="0" presId="urn:microsoft.com/office/officeart/2008/layout/LinedList"/>
    <dgm:cxn modelId="{A2781AB9-E55F-4BA4-9978-9F44C011115A}" type="presParOf" srcId="{50A6CD40-CCA5-4043-A54C-51817C383433}" destId="{8573E8E0-BF49-4B92-8540-7D115F90B509}" srcOrd="8" destOrd="0" presId="urn:microsoft.com/office/officeart/2008/layout/LinedList"/>
    <dgm:cxn modelId="{9C528801-4188-4713-90CB-DB65DB47263D}" type="presParOf" srcId="{50A6CD40-CCA5-4043-A54C-51817C383433}" destId="{744D8493-7CBF-477E-967A-2588F9131B30}" srcOrd="9" destOrd="0" presId="urn:microsoft.com/office/officeart/2008/layout/LinedList"/>
    <dgm:cxn modelId="{8251FDA8-CB3E-4A84-B4F5-E31C21244A1C}" type="presParOf" srcId="{744D8493-7CBF-477E-967A-2588F9131B30}" destId="{C3926C58-FDAC-4C1A-AE94-012C750B83A3}" srcOrd="0" destOrd="0" presId="urn:microsoft.com/office/officeart/2008/layout/LinedList"/>
    <dgm:cxn modelId="{84E711C1-437A-44FE-BF96-0C9BE0A7DE9D}" type="presParOf" srcId="{744D8493-7CBF-477E-967A-2588F9131B30}" destId="{A43EEC2E-98F2-4D22-9A02-DEA2577D3C6D}" srcOrd="1" destOrd="0" presId="urn:microsoft.com/office/officeart/2008/layout/LinedList"/>
    <dgm:cxn modelId="{E34062B8-5037-454A-A6C0-FFDB9B005E98}" type="presParOf" srcId="{50A6CD40-CCA5-4043-A54C-51817C383433}" destId="{84472397-C15F-4ED8-A76F-4128C6305EF3}" srcOrd="10" destOrd="0" presId="urn:microsoft.com/office/officeart/2008/layout/LinedList"/>
    <dgm:cxn modelId="{C14504BD-5184-451A-92CB-481168A22A2C}" type="presParOf" srcId="{50A6CD40-CCA5-4043-A54C-51817C383433}" destId="{C905B7C2-5287-49C4-B969-D376F4E2769C}" srcOrd="11" destOrd="0" presId="urn:microsoft.com/office/officeart/2008/layout/LinedList"/>
    <dgm:cxn modelId="{B5D0AAC5-4807-44F5-890F-01F96FD596D1}" type="presParOf" srcId="{C905B7C2-5287-49C4-B969-D376F4E2769C}" destId="{9EDF110F-DDF3-4F9B-9B3B-A92DA5FC2C8F}" srcOrd="0" destOrd="0" presId="urn:microsoft.com/office/officeart/2008/layout/LinedList"/>
    <dgm:cxn modelId="{3311F32E-06A7-41FE-97AA-678BAE24102F}" type="presParOf" srcId="{C905B7C2-5287-49C4-B969-D376F4E2769C}" destId="{75F7B73B-517D-455E-B425-EB0CE63A80C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26550-0CC5-444B-91D8-F1C8D27C7D16}">
      <dsp:nvSpPr>
        <dsp:cNvPr id="0" name=""/>
        <dsp:cNvSpPr/>
      </dsp:nvSpPr>
      <dsp:spPr>
        <a:xfrm>
          <a:off x="2902" y="295883"/>
          <a:ext cx="2302370" cy="1381422"/>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Static Code Analysis</a:t>
          </a:r>
          <a:endParaRPr lang="en-US" sz="2500" kern="1200"/>
        </a:p>
      </dsp:txBody>
      <dsp:txXfrm>
        <a:off x="2902" y="295883"/>
        <a:ext cx="2302370" cy="1381422"/>
      </dsp:txXfrm>
    </dsp:sp>
    <dsp:sp modelId="{49CB4377-9F12-4E20-8A3B-E06043B74319}">
      <dsp:nvSpPr>
        <dsp:cNvPr id="0" name=""/>
        <dsp:cNvSpPr/>
      </dsp:nvSpPr>
      <dsp:spPr>
        <a:xfrm>
          <a:off x="2535510" y="295883"/>
          <a:ext cx="2302370" cy="1381422"/>
        </a:xfrm>
        <a:prstGeom prst="rect">
          <a:avLst/>
        </a:prstGeom>
        <a:gradFill rotWithShape="0">
          <a:gsLst>
            <a:gs pos="0">
              <a:schemeClr val="accent5">
                <a:hueOff val="-472651"/>
                <a:satOff val="-2539"/>
                <a:lumOff val="868"/>
                <a:alphaOff val="0"/>
                <a:tint val="94000"/>
                <a:satMod val="105000"/>
                <a:lumMod val="102000"/>
              </a:schemeClr>
            </a:gs>
            <a:gs pos="100000">
              <a:schemeClr val="accent5">
                <a:hueOff val="-472651"/>
                <a:satOff val="-2539"/>
                <a:lumOff val="86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Dynamic Code Analysis</a:t>
          </a:r>
          <a:endParaRPr lang="en-US" sz="2500" kern="1200"/>
        </a:p>
      </dsp:txBody>
      <dsp:txXfrm>
        <a:off x="2535510" y="295883"/>
        <a:ext cx="2302370" cy="1381422"/>
      </dsp:txXfrm>
    </dsp:sp>
    <dsp:sp modelId="{85F19F0C-594B-49FB-90FD-FC069F5697D3}">
      <dsp:nvSpPr>
        <dsp:cNvPr id="0" name=""/>
        <dsp:cNvSpPr/>
      </dsp:nvSpPr>
      <dsp:spPr>
        <a:xfrm>
          <a:off x="5068118" y="295883"/>
          <a:ext cx="2302370" cy="1381422"/>
        </a:xfrm>
        <a:prstGeom prst="rect">
          <a:avLst/>
        </a:prstGeom>
        <a:gradFill rotWithShape="0">
          <a:gsLst>
            <a:gs pos="0">
              <a:schemeClr val="accent5">
                <a:hueOff val="-945302"/>
                <a:satOff val="-5077"/>
                <a:lumOff val="1737"/>
                <a:alphaOff val="0"/>
                <a:tint val="94000"/>
                <a:satMod val="105000"/>
                <a:lumMod val="102000"/>
              </a:schemeClr>
            </a:gs>
            <a:gs pos="100000">
              <a:schemeClr val="accent5">
                <a:hueOff val="-945302"/>
                <a:satOff val="-5077"/>
                <a:lumOff val="1737"/>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Code Quality Assessment</a:t>
          </a:r>
          <a:endParaRPr lang="en-US" sz="2500" kern="1200"/>
        </a:p>
      </dsp:txBody>
      <dsp:txXfrm>
        <a:off x="5068118" y="295883"/>
        <a:ext cx="2302370" cy="1381422"/>
      </dsp:txXfrm>
    </dsp:sp>
    <dsp:sp modelId="{87110362-BF46-4256-AC78-49CCD0E1FA8D}">
      <dsp:nvSpPr>
        <dsp:cNvPr id="0" name=""/>
        <dsp:cNvSpPr/>
      </dsp:nvSpPr>
      <dsp:spPr>
        <a:xfrm>
          <a:off x="7600725" y="295883"/>
          <a:ext cx="2302370" cy="1381422"/>
        </a:xfrm>
        <a:prstGeom prst="rect">
          <a:avLst/>
        </a:prstGeom>
        <a:gradFill rotWithShape="0">
          <a:gsLst>
            <a:gs pos="0">
              <a:schemeClr val="accent5">
                <a:hueOff val="-1417953"/>
                <a:satOff val="-7616"/>
                <a:lumOff val="2605"/>
                <a:alphaOff val="0"/>
                <a:tint val="94000"/>
                <a:satMod val="105000"/>
                <a:lumMod val="102000"/>
              </a:schemeClr>
            </a:gs>
            <a:gs pos="100000">
              <a:schemeClr val="accent5">
                <a:hueOff val="-1417953"/>
                <a:satOff val="-7616"/>
                <a:lumOff val="260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Vulnerability Detection</a:t>
          </a:r>
          <a:endParaRPr lang="en-US" sz="2500" kern="1200"/>
        </a:p>
      </dsp:txBody>
      <dsp:txXfrm>
        <a:off x="7600725" y="295883"/>
        <a:ext cx="2302370" cy="1381422"/>
      </dsp:txXfrm>
    </dsp:sp>
    <dsp:sp modelId="{C187B5FD-ADEB-4C6A-B3D9-29B6B5F52FE9}">
      <dsp:nvSpPr>
        <dsp:cNvPr id="0" name=""/>
        <dsp:cNvSpPr/>
      </dsp:nvSpPr>
      <dsp:spPr>
        <a:xfrm>
          <a:off x="2902" y="1907543"/>
          <a:ext cx="2302370" cy="1381422"/>
        </a:xfrm>
        <a:prstGeom prst="rect">
          <a:avLst/>
        </a:prstGeom>
        <a:gradFill rotWithShape="0">
          <a:gsLst>
            <a:gs pos="0">
              <a:schemeClr val="accent5">
                <a:hueOff val="-1890604"/>
                <a:satOff val="-10154"/>
                <a:lumOff val="3473"/>
                <a:alphaOff val="0"/>
                <a:tint val="94000"/>
                <a:satMod val="105000"/>
                <a:lumMod val="102000"/>
              </a:schemeClr>
            </a:gs>
            <a:gs pos="100000">
              <a:schemeClr val="accent5">
                <a:hueOff val="-1890604"/>
                <a:satOff val="-10154"/>
                <a:lumOff val="347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Vulnerability Detection</a:t>
          </a:r>
          <a:endParaRPr lang="en-US" sz="2500" kern="1200"/>
        </a:p>
      </dsp:txBody>
      <dsp:txXfrm>
        <a:off x="2902" y="1907543"/>
        <a:ext cx="2302370" cy="1381422"/>
      </dsp:txXfrm>
    </dsp:sp>
    <dsp:sp modelId="{09C5F67F-C9A4-4573-8598-BCF2A732DC28}">
      <dsp:nvSpPr>
        <dsp:cNvPr id="0" name=""/>
        <dsp:cNvSpPr/>
      </dsp:nvSpPr>
      <dsp:spPr>
        <a:xfrm>
          <a:off x="2535510" y="1907543"/>
          <a:ext cx="2302370" cy="1381422"/>
        </a:xfrm>
        <a:prstGeom prst="rect">
          <a:avLst/>
        </a:prstGeom>
        <a:gradFill rotWithShape="0">
          <a:gsLst>
            <a:gs pos="0">
              <a:schemeClr val="accent5">
                <a:hueOff val="-2363255"/>
                <a:satOff val="-12693"/>
                <a:lumOff val="4341"/>
                <a:alphaOff val="0"/>
                <a:tint val="94000"/>
                <a:satMod val="105000"/>
                <a:lumMod val="102000"/>
              </a:schemeClr>
            </a:gs>
            <a:gs pos="100000">
              <a:schemeClr val="accent5">
                <a:hueOff val="-2363255"/>
                <a:satOff val="-12693"/>
                <a:lumOff val="4341"/>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Automated Refactoring</a:t>
          </a:r>
          <a:endParaRPr lang="en-US" sz="2500" kern="1200"/>
        </a:p>
      </dsp:txBody>
      <dsp:txXfrm>
        <a:off x="2535510" y="1907543"/>
        <a:ext cx="2302370" cy="1381422"/>
      </dsp:txXfrm>
    </dsp:sp>
    <dsp:sp modelId="{B9E62978-DA85-4A01-9822-B3D74CEE95D0}">
      <dsp:nvSpPr>
        <dsp:cNvPr id="0" name=""/>
        <dsp:cNvSpPr/>
      </dsp:nvSpPr>
      <dsp:spPr>
        <a:xfrm>
          <a:off x="5068118" y="1907543"/>
          <a:ext cx="2302370" cy="1381422"/>
        </a:xfrm>
        <a:prstGeom prst="rect">
          <a:avLst/>
        </a:prstGeom>
        <a:gradFill rotWithShape="0">
          <a:gsLst>
            <a:gs pos="0">
              <a:schemeClr val="accent5">
                <a:hueOff val="-2835906"/>
                <a:satOff val="-15231"/>
                <a:lumOff val="5210"/>
                <a:alphaOff val="0"/>
                <a:tint val="94000"/>
                <a:satMod val="105000"/>
                <a:lumMod val="102000"/>
              </a:schemeClr>
            </a:gs>
            <a:gs pos="100000">
              <a:schemeClr val="accent5">
                <a:hueOff val="-2835906"/>
                <a:satOff val="-15231"/>
                <a:lumOff val="521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Natural Language Processing (NLP)</a:t>
          </a:r>
          <a:endParaRPr lang="en-US" sz="2500" kern="1200"/>
        </a:p>
      </dsp:txBody>
      <dsp:txXfrm>
        <a:off x="5068118" y="1907543"/>
        <a:ext cx="2302370" cy="1381422"/>
      </dsp:txXfrm>
    </dsp:sp>
    <dsp:sp modelId="{63CB32A7-2101-406B-9A9D-A552D4294F41}">
      <dsp:nvSpPr>
        <dsp:cNvPr id="0" name=""/>
        <dsp:cNvSpPr/>
      </dsp:nvSpPr>
      <dsp:spPr>
        <a:xfrm>
          <a:off x="7600725" y="1907543"/>
          <a:ext cx="2302370" cy="1381422"/>
        </a:xfrm>
        <a:prstGeom prst="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a:t>Integration with Development Environments</a:t>
          </a:r>
          <a:endParaRPr lang="en-US" sz="2500" kern="1200"/>
        </a:p>
      </dsp:txBody>
      <dsp:txXfrm>
        <a:off x="7600725" y="1907543"/>
        <a:ext cx="2302370" cy="13814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DAE35-8441-4B5D-81B5-419462DD2FC1}">
      <dsp:nvSpPr>
        <dsp:cNvPr id="0" name=""/>
        <dsp:cNvSpPr/>
      </dsp:nvSpPr>
      <dsp:spPr>
        <a:xfrm>
          <a:off x="108988" y="187236"/>
          <a:ext cx="1282574" cy="12825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000C8-AFB1-4B8E-96EC-18D41404674A}">
      <dsp:nvSpPr>
        <dsp:cNvPr id="0" name=""/>
        <dsp:cNvSpPr/>
      </dsp:nvSpPr>
      <dsp:spPr>
        <a:xfrm>
          <a:off x="378329" y="456577"/>
          <a:ext cx="743893" cy="743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91234A-772D-408F-B4F6-37CBB66FE002}">
      <dsp:nvSpPr>
        <dsp:cNvPr id="0" name=""/>
        <dsp:cNvSpPr/>
      </dsp:nvSpPr>
      <dsp:spPr>
        <a:xfrm>
          <a:off x="1666401" y="187236"/>
          <a:ext cx="3023212" cy="128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SonarQube: Uses machine learning to track code quality and identify bugs and vulnerabilities.</a:t>
          </a:r>
        </a:p>
      </dsp:txBody>
      <dsp:txXfrm>
        <a:off x="1666401" y="187236"/>
        <a:ext cx="3023212" cy="1282574"/>
      </dsp:txXfrm>
    </dsp:sp>
    <dsp:sp modelId="{7D4AE283-3C32-4CE7-963F-40DB3A00F7F1}">
      <dsp:nvSpPr>
        <dsp:cNvPr id="0" name=""/>
        <dsp:cNvSpPr/>
      </dsp:nvSpPr>
      <dsp:spPr>
        <a:xfrm>
          <a:off x="5216385" y="187236"/>
          <a:ext cx="1282574" cy="12825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C9A83-73B7-4218-8DF4-97169D0E587A}">
      <dsp:nvSpPr>
        <dsp:cNvPr id="0" name=""/>
        <dsp:cNvSpPr/>
      </dsp:nvSpPr>
      <dsp:spPr>
        <a:xfrm>
          <a:off x="5485726" y="456577"/>
          <a:ext cx="743893" cy="743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DD3705-5B0A-4245-825E-AC8B1E6F6E48}">
      <dsp:nvSpPr>
        <dsp:cNvPr id="0" name=""/>
        <dsp:cNvSpPr/>
      </dsp:nvSpPr>
      <dsp:spPr>
        <a:xfrm>
          <a:off x="6773797" y="187236"/>
          <a:ext cx="3023212" cy="128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DeepCode: Analyzes code changes and provides real-time feedback to developers about potential issues.</a:t>
          </a:r>
        </a:p>
      </dsp:txBody>
      <dsp:txXfrm>
        <a:off x="6773797" y="187236"/>
        <a:ext cx="3023212" cy="1282574"/>
      </dsp:txXfrm>
    </dsp:sp>
    <dsp:sp modelId="{9C51F7D6-34A4-4397-BEF8-C04DC57B07DE}">
      <dsp:nvSpPr>
        <dsp:cNvPr id="0" name=""/>
        <dsp:cNvSpPr/>
      </dsp:nvSpPr>
      <dsp:spPr>
        <a:xfrm>
          <a:off x="108988" y="2071902"/>
          <a:ext cx="1282574" cy="12825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04750-AF66-449C-92C7-8BC75BCDDC11}">
      <dsp:nvSpPr>
        <dsp:cNvPr id="0" name=""/>
        <dsp:cNvSpPr/>
      </dsp:nvSpPr>
      <dsp:spPr>
        <a:xfrm>
          <a:off x="378329" y="2341243"/>
          <a:ext cx="743893" cy="7438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A5AAAA-659A-4DEF-ADAE-FFC64F119FBD}">
      <dsp:nvSpPr>
        <dsp:cNvPr id="0" name=""/>
        <dsp:cNvSpPr/>
      </dsp:nvSpPr>
      <dsp:spPr>
        <a:xfrm>
          <a:off x="1666401" y="2071902"/>
          <a:ext cx="3023212" cy="128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Codacy: Offers automated code reviews and performance monitoring, leveraging AI for insights.</a:t>
          </a:r>
        </a:p>
      </dsp:txBody>
      <dsp:txXfrm>
        <a:off x="1666401" y="2071902"/>
        <a:ext cx="3023212" cy="1282574"/>
      </dsp:txXfrm>
    </dsp:sp>
    <dsp:sp modelId="{175D4798-C4FE-4B3D-900C-4EB91BE5DB5C}">
      <dsp:nvSpPr>
        <dsp:cNvPr id="0" name=""/>
        <dsp:cNvSpPr/>
      </dsp:nvSpPr>
      <dsp:spPr>
        <a:xfrm>
          <a:off x="5216385" y="2071902"/>
          <a:ext cx="1282574" cy="128257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22633-954E-4220-A468-0FBE07440CE3}">
      <dsp:nvSpPr>
        <dsp:cNvPr id="0" name=""/>
        <dsp:cNvSpPr/>
      </dsp:nvSpPr>
      <dsp:spPr>
        <a:xfrm>
          <a:off x="5485726" y="2341243"/>
          <a:ext cx="743893" cy="7438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AA72EF-269C-4663-87AA-83AAE77D6886}">
      <dsp:nvSpPr>
        <dsp:cNvPr id="0" name=""/>
        <dsp:cNvSpPr/>
      </dsp:nvSpPr>
      <dsp:spPr>
        <a:xfrm>
          <a:off x="6773797" y="2071902"/>
          <a:ext cx="3023212" cy="1282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Snyk: Focuses specifically on security vulnerabilities in open source dependencies, using AI to spot potential issues.</a:t>
          </a:r>
        </a:p>
      </dsp:txBody>
      <dsp:txXfrm>
        <a:off x="6773797" y="2071902"/>
        <a:ext cx="3023212" cy="12825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FFEFE-F499-4AAA-9D8B-100CAC3A53BE}">
      <dsp:nvSpPr>
        <dsp:cNvPr id="0" name=""/>
        <dsp:cNvSpPr/>
      </dsp:nvSpPr>
      <dsp:spPr>
        <a:xfrm>
          <a:off x="0" y="3294"/>
          <a:ext cx="7804245"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6654CA2-A22D-416B-8AF2-E4A1A964CDA4}">
      <dsp:nvSpPr>
        <dsp:cNvPr id="0" name=""/>
        <dsp:cNvSpPr/>
      </dsp:nvSpPr>
      <dsp:spPr>
        <a:xfrm>
          <a:off x="0" y="3294"/>
          <a:ext cx="1560849" cy="112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Understanding Code</a:t>
          </a:r>
          <a:r>
            <a:rPr lang="en-US" sz="1700" b="0" i="0" kern="1200"/>
            <a:t>:</a:t>
          </a:r>
          <a:endParaRPr lang="en-US" sz="1700" kern="1200"/>
        </a:p>
      </dsp:txBody>
      <dsp:txXfrm>
        <a:off x="0" y="3294"/>
        <a:ext cx="1560849" cy="1123535"/>
      </dsp:txXfrm>
    </dsp:sp>
    <dsp:sp modelId="{5F80F71F-1482-43B2-A0A0-DC21583BB15E}">
      <dsp:nvSpPr>
        <dsp:cNvPr id="0" name=""/>
        <dsp:cNvSpPr/>
      </dsp:nvSpPr>
      <dsp:spPr>
        <a:xfrm>
          <a:off x="1677912" y="29408"/>
          <a:ext cx="6126332" cy="52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GenAI can parse source code and understand its structure, including variables, functions, classes, and libraries used.</a:t>
          </a:r>
          <a:endParaRPr lang="en-US" sz="1600" kern="1200"/>
        </a:p>
      </dsp:txBody>
      <dsp:txXfrm>
        <a:off x="1677912" y="29408"/>
        <a:ext cx="6126332" cy="522268"/>
      </dsp:txXfrm>
    </dsp:sp>
    <dsp:sp modelId="{DF6C04C4-56B8-4A19-89A3-C6C4E03DF8EA}">
      <dsp:nvSpPr>
        <dsp:cNvPr id="0" name=""/>
        <dsp:cNvSpPr/>
      </dsp:nvSpPr>
      <dsp:spPr>
        <a:xfrm>
          <a:off x="1560848" y="551676"/>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356CD42-05D8-48E0-A3C0-241A25ABB846}">
      <dsp:nvSpPr>
        <dsp:cNvPr id="0" name=""/>
        <dsp:cNvSpPr/>
      </dsp:nvSpPr>
      <dsp:spPr>
        <a:xfrm>
          <a:off x="1677912" y="577790"/>
          <a:ext cx="6126332" cy="52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It helps in recognizing patterns and identifying potential issues based on best practices.</a:t>
          </a:r>
          <a:endParaRPr lang="en-US" sz="1600" kern="1200"/>
        </a:p>
      </dsp:txBody>
      <dsp:txXfrm>
        <a:off x="1677912" y="577790"/>
        <a:ext cx="6126332" cy="522268"/>
      </dsp:txXfrm>
    </dsp:sp>
    <dsp:sp modelId="{03CD4FC6-AA58-4B04-ADFB-ED5F5FA45D7B}">
      <dsp:nvSpPr>
        <dsp:cNvPr id="0" name=""/>
        <dsp:cNvSpPr/>
      </dsp:nvSpPr>
      <dsp:spPr>
        <a:xfrm>
          <a:off x="1560848" y="1100058"/>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DB63B93-6E92-416C-BE4F-A1C5E79E655C}">
      <dsp:nvSpPr>
        <dsp:cNvPr id="0" name=""/>
        <dsp:cNvSpPr/>
      </dsp:nvSpPr>
      <dsp:spPr>
        <a:xfrm>
          <a:off x="0" y="1126830"/>
          <a:ext cx="7804245"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B7FF8E4-4184-482B-80CC-41BDCF40B79B}">
      <dsp:nvSpPr>
        <dsp:cNvPr id="0" name=""/>
        <dsp:cNvSpPr/>
      </dsp:nvSpPr>
      <dsp:spPr>
        <a:xfrm>
          <a:off x="0" y="1126830"/>
          <a:ext cx="1560849" cy="112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Static Code Analysis</a:t>
          </a:r>
          <a:r>
            <a:rPr lang="en-US" sz="1700" b="0" i="0" kern="1200"/>
            <a:t>:</a:t>
          </a:r>
          <a:endParaRPr lang="en-US" sz="1700" kern="1200"/>
        </a:p>
      </dsp:txBody>
      <dsp:txXfrm>
        <a:off x="0" y="1126830"/>
        <a:ext cx="1560849" cy="1123535"/>
      </dsp:txXfrm>
    </dsp:sp>
    <dsp:sp modelId="{3ACDF4DB-F1D5-4F25-AB1C-61DE4171B340}">
      <dsp:nvSpPr>
        <dsp:cNvPr id="0" name=""/>
        <dsp:cNvSpPr/>
      </dsp:nvSpPr>
      <dsp:spPr>
        <a:xfrm>
          <a:off x="1677912" y="1152944"/>
          <a:ext cx="6126332" cy="52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Tools can analyze code without executing it to find potential bugs and vulnerabilities.</a:t>
          </a:r>
          <a:endParaRPr lang="en-US" sz="1600" kern="1200"/>
        </a:p>
      </dsp:txBody>
      <dsp:txXfrm>
        <a:off x="1677912" y="1152944"/>
        <a:ext cx="6126332" cy="522268"/>
      </dsp:txXfrm>
    </dsp:sp>
    <dsp:sp modelId="{1E36A88A-811C-499E-9CEA-389837FC13D7}">
      <dsp:nvSpPr>
        <dsp:cNvPr id="0" name=""/>
        <dsp:cNvSpPr/>
      </dsp:nvSpPr>
      <dsp:spPr>
        <a:xfrm>
          <a:off x="1560848" y="1675212"/>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582C4EA-E9AB-4BD5-AD9F-219F6ABEDF52}">
      <dsp:nvSpPr>
        <dsp:cNvPr id="0" name=""/>
        <dsp:cNvSpPr/>
      </dsp:nvSpPr>
      <dsp:spPr>
        <a:xfrm>
          <a:off x="1677912" y="1701326"/>
          <a:ext cx="6126332" cy="52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Examples of static code analysis tools include ESLint (JavaScript), Pylint (Python), and SonarQube (multiple languages).</a:t>
          </a:r>
          <a:endParaRPr lang="en-US" sz="1600" kern="1200"/>
        </a:p>
      </dsp:txBody>
      <dsp:txXfrm>
        <a:off x="1677912" y="1701326"/>
        <a:ext cx="6126332" cy="522268"/>
      </dsp:txXfrm>
    </dsp:sp>
    <dsp:sp modelId="{D8D1351B-CF54-4DA2-AE17-60D972A10A58}">
      <dsp:nvSpPr>
        <dsp:cNvPr id="0" name=""/>
        <dsp:cNvSpPr/>
      </dsp:nvSpPr>
      <dsp:spPr>
        <a:xfrm>
          <a:off x="1560848" y="2223594"/>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9E161E9-B2ED-454E-9CD3-1ABD9AE0F804}">
      <dsp:nvSpPr>
        <dsp:cNvPr id="0" name=""/>
        <dsp:cNvSpPr/>
      </dsp:nvSpPr>
      <dsp:spPr>
        <a:xfrm>
          <a:off x="0" y="2250366"/>
          <a:ext cx="7804245"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C938433-5F22-4373-BEE3-5B2A8F2E68A6}">
      <dsp:nvSpPr>
        <dsp:cNvPr id="0" name=""/>
        <dsp:cNvSpPr/>
      </dsp:nvSpPr>
      <dsp:spPr>
        <a:xfrm>
          <a:off x="0" y="2250366"/>
          <a:ext cx="1560849" cy="112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Code Quality Assurance</a:t>
          </a:r>
          <a:r>
            <a:rPr lang="en-US" sz="1700" b="0" i="0" kern="1200"/>
            <a:t>:</a:t>
          </a:r>
          <a:endParaRPr lang="en-US" sz="1700" kern="1200"/>
        </a:p>
      </dsp:txBody>
      <dsp:txXfrm>
        <a:off x="0" y="2250366"/>
        <a:ext cx="1560849" cy="1123535"/>
      </dsp:txXfrm>
    </dsp:sp>
    <dsp:sp modelId="{E6C4449F-CF90-4A11-B8A6-6995D6CA9305}">
      <dsp:nvSpPr>
        <dsp:cNvPr id="0" name=""/>
        <dsp:cNvSpPr/>
      </dsp:nvSpPr>
      <dsp:spPr>
        <a:xfrm>
          <a:off x="1677912" y="2276480"/>
          <a:ext cx="6126332" cy="52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GenAI can highlight areas for improvement, such as code duplication, complexity issues, and non-adherence to coding standards.</a:t>
          </a:r>
          <a:endParaRPr lang="en-US" sz="1600" kern="1200"/>
        </a:p>
      </dsp:txBody>
      <dsp:txXfrm>
        <a:off x="1677912" y="2276480"/>
        <a:ext cx="6126332" cy="522268"/>
      </dsp:txXfrm>
    </dsp:sp>
    <dsp:sp modelId="{EF6C0C64-9367-4E5C-9CE0-07ABD9D1F38C}">
      <dsp:nvSpPr>
        <dsp:cNvPr id="0" name=""/>
        <dsp:cNvSpPr/>
      </dsp:nvSpPr>
      <dsp:spPr>
        <a:xfrm>
          <a:off x="1560848" y="2798748"/>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724218C-1AB3-4818-84CC-F8A88003CD55}">
      <dsp:nvSpPr>
        <dsp:cNvPr id="0" name=""/>
        <dsp:cNvSpPr/>
      </dsp:nvSpPr>
      <dsp:spPr>
        <a:xfrm>
          <a:off x="1677912" y="2824862"/>
          <a:ext cx="6126332" cy="52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Incorporating AI into code reviews can expedite the review process and enhance code quality.</a:t>
          </a:r>
          <a:endParaRPr lang="en-US" sz="1600" kern="1200"/>
        </a:p>
      </dsp:txBody>
      <dsp:txXfrm>
        <a:off x="1677912" y="2824862"/>
        <a:ext cx="6126332" cy="522268"/>
      </dsp:txXfrm>
    </dsp:sp>
    <dsp:sp modelId="{83AC14A7-848E-45B7-89DF-2B0B16022F7D}">
      <dsp:nvSpPr>
        <dsp:cNvPr id="0" name=""/>
        <dsp:cNvSpPr/>
      </dsp:nvSpPr>
      <dsp:spPr>
        <a:xfrm>
          <a:off x="1560848" y="3347130"/>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24B19F92-79CE-472D-8CC5-A7FA21AA6EB4}">
      <dsp:nvSpPr>
        <dsp:cNvPr id="0" name=""/>
        <dsp:cNvSpPr/>
      </dsp:nvSpPr>
      <dsp:spPr>
        <a:xfrm>
          <a:off x="0" y="3373902"/>
          <a:ext cx="7804245"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D6087382-746B-47AB-8334-53699D8A680B}">
      <dsp:nvSpPr>
        <dsp:cNvPr id="0" name=""/>
        <dsp:cNvSpPr/>
      </dsp:nvSpPr>
      <dsp:spPr>
        <a:xfrm>
          <a:off x="0" y="3373902"/>
          <a:ext cx="1560849" cy="112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Automated Documentation Generation</a:t>
          </a:r>
          <a:r>
            <a:rPr lang="en-US" sz="1700" b="0" i="0" kern="1200"/>
            <a:t>:</a:t>
          </a:r>
          <a:endParaRPr lang="en-US" sz="1700" kern="1200"/>
        </a:p>
      </dsp:txBody>
      <dsp:txXfrm>
        <a:off x="0" y="3373902"/>
        <a:ext cx="1560849" cy="1123535"/>
      </dsp:txXfrm>
    </dsp:sp>
    <dsp:sp modelId="{8EED4A1B-7FF5-4870-B078-38B069C82AB3}">
      <dsp:nvSpPr>
        <dsp:cNvPr id="0" name=""/>
        <dsp:cNvSpPr/>
      </dsp:nvSpPr>
      <dsp:spPr>
        <a:xfrm>
          <a:off x="1677912" y="3424922"/>
          <a:ext cx="6126332" cy="1020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It can generate comments and documentation for code segments based on the context, making it easier for developers to understand functionality.</a:t>
          </a:r>
          <a:endParaRPr lang="en-US" sz="1600" kern="1200"/>
        </a:p>
      </dsp:txBody>
      <dsp:txXfrm>
        <a:off x="1677912" y="3424922"/>
        <a:ext cx="6126332" cy="1020398"/>
      </dsp:txXfrm>
    </dsp:sp>
    <dsp:sp modelId="{B218680D-BD05-4AB4-87DE-B6E5B161FD58}">
      <dsp:nvSpPr>
        <dsp:cNvPr id="0" name=""/>
        <dsp:cNvSpPr/>
      </dsp:nvSpPr>
      <dsp:spPr>
        <a:xfrm>
          <a:off x="1560848" y="4445321"/>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FA076209-27D6-4CD1-B57E-0D86B8DB8F2F}">
      <dsp:nvSpPr>
        <dsp:cNvPr id="0" name=""/>
        <dsp:cNvSpPr/>
      </dsp:nvSpPr>
      <dsp:spPr>
        <a:xfrm>
          <a:off x="0" y="4497438"/>
          <a:ext cx="7804245"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D1B16E0-49A9-4395-ACDB-17E44A831290}">
      <dsp:nvSpPr>
        <dsp:cNvPr id="0" name=""/>
        <dsp:cNvSpPr/>
      </dsp:nvSpPr>
      <dsp:spPr>
        <a:xfrm>
          <a:off x="0" y="4497438"/>
          <a:ext cx="1560849" cy="112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Code Suggestion and Generation</a:t>
          </a:r>
          <a:r>
            <a:rPr lang="en-US" sz="1700" b="0" i="0" kern="1200"/>
            <a:t>:</a:t>
          </a:r>
          <a:endParaRPr lang="en-US" sz="1700" kern="1200"/>
        </a:p>
      </dsp:txBody>
      <dsp:txXfrm>
        <a:off x="0" y="4497438"/>
        <a:ext cx="1560849" cy="1123535"/>
      </dsp:txXfrm>
    </dsp:sp>
    <dsp:sp modelId="{28C7D421-5C18-4106-8DE7-A5D48925766E}">
      <dsp:nvSpPr>
        <dsp:cNvPr id="0" name=""/>
        <dsp:cNvSpPr/>
      </dsp:nvSpPr>
      <dsp:spPr>
        <a:xfrm>
          <a:off x="1677912" y="4523551"/>
          <a:ext cx="6126332" cy="52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Developers can get real-time code suggestions and auto-completions, helping to reduce development time.</a:t>
          </a:r>
          <a:endParaRPr lang="en-US" sz="1600" kern="1200"/>
        </a:p>
      </dsp:txBody>
      <dsp:txXfrm>
        <a:off x="1677912" y="4523551"/>
        <a:ext cx="6126332" cy="522268"/>
      </dsp:txXfrm>
    </dsp:sp>
    <dsp:sp modelId="{24A0CDA1-0F86-4944-A524-3C9A72456999}">
      <dsp:nvSpPr>
        <dsp:cNvPr id="0" name=""/>
        <dsp:cNvSpPr/>
      </dsp:nvSpPr>
      <dsp:spPr>
        <a:xfrm>
          <a:off x="1560848" y="5045820"/>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EB914C77-749D-470A-B59E-AAA867C60492}">
      <dsp:nvSpPr>
        <dsp:cNvPr id="0" name=""/>
        <dsp:cNvSpPr/>
      </dsp:nvSpPr>
      <dsp:spPr>
        <a:xfrm>
          <a:off x="1677912" y="5071933"/>
          <a:ext cx="6126332" cy="522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GenAI can generate boilerplate code or even complete functions based on a user's input.</a:t>
          </a:r>
          <a:endParaRPr lang="en-US" sz="1600" kern="1200"/>
        </a:p>
      </dsp:txBody>
      <dsp:txXfrm>
        <a:off x="1677912" y="5071933"/>
        <a:ext cx="6126332" cy="522268"/>
      </dsp:txXfrm>
    </dsp:sp>
    <dsp:sp modelId="{9299B5B1-47AB-4325-9593-69F1428BF6EB}">
      <dsp:nvSpPr>
        <dsp:cNvPr id="0" name=""/>
        <dsp:cNvSpPr/>
      </dsp:nvSpPr>
      <dsp:spPr>
        <a:xfrm>
          <a:off x="1560848" y="5594202"/>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E4E7A2C0-B1F4-449E-94F0-BD56AF0E3498}">
      <dsp:nvSpPr>
        <dsp:cNvPr id="0" name=""/>
        <dsp:cNvSpPr/>
      </dsp:nvSpPr>
      <dsp:spPr>
        <a:xfrm>
          <a:off x="0" y="5620974"/>
          <a:ext cx="7804245" cy="0"/>
        </a:xfrm>
        <a:prstGeom prst="line">
          <a:avLst/>
        </a:prstGeom>
        <a:gradFill rotWithShape="0">
          <a:gsLst>
            <a:gs pos="0">
              <a:schemeClr val="dk2">
                <a:hueOff val="0"/>
                <a:satOff val="0"/>
                <a:lumOff val="0"/>
                <a:alphaOff val="0"/>
                <a:tint val="94000"/>
                <a:satMod val="105000"/>
                <a:lumMod val="102000"/>
              </a:schemeClr>
            </a:gs>
            <a:gs pos="100000">
              <a:schemeClr val="dk2">
                <a:hueOff val="0"/>
                <a:satOff val="0"/>
                <a:lumOff val="0"/>
                <a:alphaOff val="0"/>
                <a:shade val="74000"/>
                <a:satMod val="128000"/>
                <a:lumMod val="100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D1AD17F0-63DF-41BA-B973-BE2B7FC7B8B6}">
      <dsp:nvSpPr>
        <dsp:cNvPr id="0" name=""/>
        <dsp:cNvSpPr/>
      </dsp:nvSpPr>
      <dsp:spPr>
        <a:xfrm>
          <a:off x="0" y="5620974"/>
          <a:ext cx="1560849" cy="1123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i="0" kern="1200"/>
            <a:t>Learning and Adaptation</a:t>
          </a:r>
          <a:r>
            <a:rPr lang="en-US" sz="1700" b="0" i="0" kern="1200"/>
            <a:t>:</a:t>
          </a:r>
          <a:endParaRPr lang="en-US" sz="1700" kern="1200"/>
        </a:p>
      </dsp:txBody>
      <dsp:txXfrm>
        <a:off x="0" y="5620974"/>
        <a:ext cx="1560849" cy="1123535"/>
      </dsp:txXfrm>
    </dsp:sp>
    <dsp:sp modelId="{363F0B3D-E693-4882-82F5-C8FF9346CEFD}">
      <dsp:nvSpPr>
        <dsp:cNvPr id="0" name=""/>
        <dsp:cNvSpPr/>
      </dsp:nvSpPr>
      <dsp:spPr>
        <a:xfrm>
          <a:off x="1677912" y="5671994"/>
          <a:ext cx="6126332" cy="1020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0" i="0" kern="1200"/>
            <a:t>GenAI tools can learn from the existing codebase and adapt to the coding style of a team over time, making suggestions that align with a specific project's conventions.</a:t>
          </a:r>
          <a:endParaRPr lang="en-US" sz="1600" kern="1200"/>
        </a:p>
      </dsp:txBody>
      <dsp:txXfrm>
        <a:off x="1677912" y="5671994"/>
        <a:ext cx="6126332" cy="1020398"/>
      </dsp:txXfrm>
    </dsp:sp>
    <dsp:sp modelId="{F942418C-19DB-4040-B619-E41921B5E4D2}">
      <dsp:nvSpPr>
        <dsp:cNvPr id="0" name=""/>
        <dsp:cNvSpPr/>
      </dsp:nvSpPr>
      <dsp:spPr>
        <a:xfrm>
          <a:off x="1560848" y="6692393"/>
          <a:ext cx="6243396" cy="0"/>
        </a:xfrm>
        <a:prstGeom prst="line">
          <a:avLst/>
        </a:prstGeom>
        <a:solidFill>
          <a:schemeClr val="dk2">
            <a:hueOff val="0"/>
            <a:satOff val="0"/>
            <a:lumOff val="0"/>
            <a:alphaOff val="0"/>
          </a:schemeClr>
        </a:solidFill>
        <a:ln w="15875" cap="flat" cmpd="sng" algn="ctr">
          <a:solidFill>
            <a:schemeClr val="dk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B2DD0-9822-4273-BAF8-3FCA6D1B0CA5}">
      <dsp:nvSpPr>
        <dsp:cNvPr id="0" name=""/>
        <dsp:cNvSpPr/>
      </dsp:nvSpPr>
      <dsp:spPr>
        <a:xfrm>
          <a:off x="0" y="2077"/>
          <a:ext cx="6692748" cy="0"/>
        </a:xfrm>
        <a:prstGeom prst="lin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FED65DDB-5277-47BA-947C-2C84142FBC5A}">
      <dsp:nvSpPr>
        <dsp:cNvPr id="0" name=""/>
        <dsp:cNvSpPr/>
      </dsp:nvSpPr>
      <dsp:spPr>
        <a:xfrm>
          <a:off x="0" y="2077"/>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Focus on the most resource-intensive parts of your code (using profiling).</a:t>
          </a:r>
          <a:endParaRPr lang="en-US" sz="1500" kern="1200"/>
        </a:p>
      </dsp:txBody>
      <dsp:txXfrm>
        <a:off x="0" y="2077"/>
        <a:ext cx="6692748" cy="708478"/>
      </dsp:txXfrm>
    </dsp:sp>
    <dsp:sp modelId="{31FC533B-E4B1-4107-A936-EBE027B90287}">
      <dsp:nvSpPr>
        <dsp:cNvPr id="0" name=""/>
        <dsp:cNvSpPr/>
      </dsp:nvSpPr>
      <dsp:spPr>
        <a:xfrm>
          <a:off x="0" y="710555"/>
          <a:ext cx="6692748" cy="0"/>
        </a:xfrm>
        <a:prstGeom prst="line">
          <a:avLst/>
        </a:prstGeom>
        <a:gradFill rotWithShape="0">
          <a:gsLst>
            <a:gs pos="0">
              <a:schemeClr val="accent2">
                <a:hueOff val="-293806"/>
                <a:satOff val="-6499"/>
                <a:lumOff val="-1294"/>
                <a:alphaOff val="0"/>
                <a:tint val="94000"/>
                <a:satMod val="105000"/>
                <a:lumMod val="102000"/>
              </a:schemeClr>
            </a:gs>
            <a:gs pos="100000">
              <a:schemeClr val="accent2">
                <a:hueOff val="-293806"/>
                <a:satOff val="-6499"/>
                <a:lumOff val="-1294"/>
                <a:alphaOff val="0"/>
                <a:shade val="74000"/>
                <a:satMod val="128000"/>
                <a:lumMod val="100000"/>
              </a:schemeClr>
            </a:gs>
          </a:gsLst>
          <a:lin ang="5400000" scaled="0"/>
        </a:gradFill>
        <a:ln w="9525" cap="flat" cmpd="sng" algn="ctr">
          <a:solidFill>
            <a:schemeClr val="accent2">
              <a:hueOff val="-293806"/>
              <a:satOff val="-6499"/>
              <a:lumOff val="-129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4D2928A-C78C-4EA0-B95C-3B2311834916}">
      <dsp:nvSpPr>
        <dsp:cNvPr id="0" name=""/>
        <dsp:cNvSpPr/>
      </dsp:nvSpPr>
      <dsp:spPr>
        <a:xfrm>
          <a:off x="0" y="710555"/>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Always maintain code readability alongside performance—optimized code shouldn't be cryptic.</a:t>
          </a:r>
          <a:endParaRPr lang="en-US" sz="1500" kern="1200"/>
        </a:p>
      </dsp:txBody>
      <dsp:txXfrm>
        <a:off x="0" y="710555"/>
        <a:ext cx="6692748" cy="708478"/>
      </dsp:txXfrm>
    </dsp:sp>
    <dsp:sp modelId="{0ECAA352-05ED-40DB-B204-06E48B774C81}">
      <dsp:nvSpPr>
        <dsp:cNvPr id="0" name=""/>
        <dsp:cNvSpPr/>
      </dsp:nvSpPr>
      <dsp:spPr>
        <a:xfrm>
          <a:off x="0" y="1419033"/>
          <a:ext cx="6692748" cy="0"/>
        </a:xfrm>
        <a:prstGeom prst="line">
          <a:avLst/>
        </a:prstGeom>
        <a:gradFill rotWithShape="0">
          <a:gsLst>
            <a:gs pos="0">
              <a:schemeClr val="accent2">
                <a:hueOff val="-587612"/>
                <a:satOff val="-12998"/>
                <a:lumOff val="-2588"/>
                <a:alphaOff val="0"/>
                <a:tint val="94000"/>
                <a:satMod val="105000"/>
                <a:lumMod val="102000"/>
              </a:schemeClr>
            </a:gs>
            <a:gs pos="100000">
              <a:schemeClr val="accent2">
                <a:hueOff val="-587612"/>
                <a:satOff val="-12998"/>
                <a:lumOff val="-2588"/>
                <a:alphaOff val="0"/>
                <a:shade val="74000"/>
                <a:satMod val="128000"/>
                <a:lumMod val="100000"/>
              </a:schemeClr>
            </a:gs>
          </a:gsLst>
          <a:lin ang="5400000" scaled="0"/>
        </a:gradFill>
        <a:ln w="9525" cap="flat" cmpd="sng" algn="ctr">
          <a:solidFill>
            <a:schemeClr val="accent2">
              <a:hueOff val="-587612"/>
              <a:satOff val="-12998"/>
              <a:lumOff val="-2588"/>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BF5D6B2-737B-4FD8-968A-052D9C1210D4}">
      <dsp:nvSpPr>
        <dsp:cNvPr id="0" name=""/>
        <dsp:cNvSpPr/>
      </dsp:nvSpPr>
      <dsp:spPr>
        <a:xfrm>
          <a:off x="0" y="1419033"/>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Use AI tools not just for the optimization itself but also for ongoing code quality monitoring and suggestions.</a:t>
          </a:r>
          <a:endParaRPr lang="en-US" sz="1500" kern="1200"/>
        </a:p>
      </dsp:txBody>
      <dsp:txXfrm>
        <a:off x="0" y="1419033"/>
        <a:ext cx="6692748" cy="708478"/>
      </dsp:txXfrm>
    </dsp:sp>
    <dsp:sp modelId="{A771062F-72D9-449B-9E6A-42639DC3B487}">
      <dsp:nvSpPr>
        <dsp:cNvPr id="0" name=""/>
        <dsp:cNvSpPr/>
      </dsp:nvSpPr>
      <dsp:spPr>
        <a:xfrm>
          <a:off x="0" y="2127512"/>
          <a:ext cx="6692748" cy="0"/>
        </a:xfrm>
        <a:prstGeom prst="line">
          <a:avLst/>
        </a:prstGeom>
        <a:gradFill rotWithShape="0">
          <a:gsLst>
            <a:gs pos="0">
              <a:schemeClr val="accent2">
                <a:hueOff val="-881419"/>
                <a:satOff val="-19497"/>
                <a:lumOff val="-3882"/>
                <a:alphaOff val="0"/>
                <a:tint val="94000"/>
                <a:satMod val="105000"/>
                <a:lumMod val="102000"/>
              </a:schemeClr>
            </a:gs>
            <a:gs pos="100000">
              <a:schemeClr val="accent2">
                <a:hueOff val="-881419"/>
                <a:satOff val="-19497"/>
                <a:lumOff val="-3882"/>
                <a:alphaOff val="0"/>
                <a:shade val="74000"/>
                <a:satMod val="128000"/>
                <a:lumMod val="100000"/>
              </a:schemeClr>
            </a:gs>
          </a:gsLst>
          <a:lin ang="5400000" scaled="0"/>
        </a:gradFill>
        <a:ln w="9525" cap="flat" cmpd="sng" algn="ctr">
          <a:solidFill>
            <a:schemeClr val="accent2">
              <a:hueOff val="-881419"/>
              <a:satOff val="-19497"/>
              <a:lumOff val="-3882"/>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ABAA9D1-880C-4D1E-BF23-1791271E8AE9}">
      <dsp:nvSpPr>
        <dsp:cNvPr id="0" name=""/>
        <dsp:cNvSpPr/>
      </dsp:nvSpPr>
      <dsp:spPr>
        <a:xfrm>
          <a:off x="0" y="2127512"/>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Document your changes, explaining the reasoning behind optimizations for future reference.</a:t>
          </a:r>
          <a:endParaRPr lang="en-US" sz="1500" kern="1200"/>
        </a:p>
      </dsp:txBody>
      <dsp:txXfrm>
        <a:off x="0" y="2127512"/>
        <a:ext cx="6692748" cy="708478"/>
      </dsp:txXfrm>
    </dsp:sp>
    <dsp:sp modelId="{8573E8E0-BF49-4B92-8540-7D115F90B509}">
      <dsp:nvSpPr>
        <dsp:cNvPr id="0" name=""/>
        <dsp:cNvSpPr/>
      </dsp:nvSpPr>
      <dsp:spPr>
        <a:xfrm>
          <a:off x="0" y="2835990"/>
          <a:ext cx="6692748" cy="0"/>
        </a:xfrm>
        <a:prstGeom prst="line">
          <a:avLst/>
        </a:prstGeom>
        <a:gradFill rotWithShape="0">
          <a:gsLst>
            <a:gs pos="0">
              <a:schemeClr val="accent2">
                <a:hueOff val="-1175225"/>
                <a:satOff val="-25996"/>
                <a:lumOff val="-5176"/>
                <a:alphaOff val="0"/>
                <a:tint val="94000"/>
                <a:satMod val="105000"/>
                <a:lumMod val="102000"/>
              </a:schemeClr>
            </a:gs>
            <a:gs pos="100000">
              <a:schemeClr val="accent2">
                <a:hueOff val="-1175225"/>
                <a:satOff val="-25996"/>
                <a:lumOff val="-5176"/>
                <a:alphaOff val="0"/>
                <a:shade val="74000"/>
                <a:satMod val="128000"/>
                <a:lumMod val="100000"/>
              </a:schemeClr>
            </a:gs>
          </a:gsLst>
          <a:lin ang="5400000" scaled="0"/>
        </a:gradFill>
        <a:ln w="9525" cap="flat" cmpd="sng" algn="ctr">
          <a:solidFill>
            <a:schemeClr val="accent2">
              <a:hueOff val="-1175225"/>
              <a:satOff val="-25996"/>
              <a:lumOff val="-5176"/>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3926C58-FDAC-4C1A-AE94-012C750B83A3}">
      <dsp:nvSpPr>
        <dsp:cNvPr id="0" name=""/>
        <dsp:cNvSpPr/>
      </dsp:nvSpPr>
      <dsp:spPr>
        <a:xfrm>
          <a:off x="0" y="2835990"/>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i="0" kern="1200"/>
            <a:t>Conclusion</a:t>
          </a:r>
          <a:endParaRPr lang="en-US" sz="1500" kern="1200"/>
        </a:p>
      </dsp:txBody>
      <dsp:txXfrm>
        <a:off x="0" y="2835990"/>
        <a:ext cx="6692748" cy="708478"/>
      </dsp:txXfrm>
    </dsp:sp>
    <dsp:sp modelId="{84472397-C15F-4ED8-A76F-4128C6305EF3}">
      <dsp:nvSpPr>
        <dsp:cNvPr id="0" name=""/>
        <dsp:cNvSpPr/>
      </dsp:nvSpPr>
      <dsp:spPr>
        <a:xfrm>
          <a:off x="0" y="3544468"/>
          <a:ext cx="6692748" cy="0"/>
        </a:xfrm>
        <a:prstGeom prst="line">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9EDF110F-DDF3-4F9B-9B3B-A92DA5FC2C8F}">
      <dsp:nvSpPr>
        <dsp:cNvPr id="0" name=""/>
        <dsp:cNvSpPr/>
      </dsp:nvSpPr>
      <dsp:spPr>
        <a:xfrm>
          <a:off x="0" y="3544468"/>
          <a:ext cx="6692748" cy="708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0" i="0" kern="1200"/>
            <a:t>Optimizing code is a continuous process, and using AI tools can significantly enhance the efficiency and maintainability of your software. By following the above steps, you can systematically improve your codebase, harnessing the power of AI where possible.</a:t>
          </a:r>
          <a:endParaRPr lang="en-US" sz="1500" kern="1200"/>
        </a:p>
      </dsp:txBody>
      <dsp:txXfrm>
        <a:off x="0" y="3544468"/>
        <a:ext cx="6692748" cy="7084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275CD8D-B1D9-4658-A4F0-38CA8D83ED5D}" type="slidenum">
              <a:rPr lang="en-US" smtClean="0"/>
              <a:t>10</a:t>
            </a:fld>
            <a:endParaRPr lang="en-US" dirty="0"/>
          </a:p>
        </p:txBody>
      </p:sp>
    </p:spTree>
    <p:extLst>
      <p:ext uri="{BB962C8B-B14F-4D97-AF65-F5344CB8AC3E}">
        <p14:creationId xmlns:p14="http://schemas.microsoft.com/office/powerpoint/2010/main" val="2319185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10/1/2024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10/1/2024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10/1/2024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10/1/2024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10/1/2024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10/1/2024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10/1/2024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n-IN"/>
              </a:p>
            </p:txBody>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IN" sz="4800" dirty="0"/>
              <a:t>AI  Tooling</a:t>
            </a:r>
            <a:endParaRPr lang="en-US" dirty="0"/>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Future Developer</a:t>
            </a: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3"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72"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8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8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8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9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aphicFrame>
        <p:nvGraphicFramePr>
          <p:cNvPr id="5" name="Content Placeholder 2">
            <a:extLst>
              <a:ext uri="{FF2B5EF4-FFF2-40B4-BE49-F238E27FC236}">
                <a16:creationId xmlns:a16="http://schemas.microsoft.com/office/drawing/2014/main" id="{E79AAC2A-0B76-E232-7C91-AC3DBA10FF6C}"/>
              </a:ext>
            </a:extLst>
          </p:cNvPr>
          <p:cNvGraphicFramePr>
            <a:graphicFrameLocks noGrp="1"/>
          </p:cNvGraphicFramePr>
          <p:nvPr>
            <p:ph idx="1"/>
            <p:extLst>
              <p:ext uri="{D42A27DB-BD31-4B8C-83A1-F6EECF244321}">
                <p14:modId xmlns:p14="http://schemas.microsoft.com/office/powerpoint/2010/main" val="2208854947"/>
              </p:ext>
            </p:extLst>
          </p:nvPr>
        </p:nvGraphicFramePr>
        <p:xfrm>
          <a:off x="4155730" y="84524"/>
          <a:ext cx="7804245" cy="6747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37582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BA37-A24E-F51A-7C09-5C6BF8335272}"/>
              </a:ext>
            </a:extLst>
          </p:cNvPr>
          <p:cNvSpPr>
            <a:spLocks noGrp="1"/>
          </p:cNvSpPr>
          <p:nvPr>
            <p:ph type="title"/>
          </p:nvPr>
        </p:nvSpPr>
        <p:spPr/>
        <p:txBody>
          <a:bodyPr/>
          <a:lstStyle/>
          <a:p>
            <a:r>
              <a:rPr lang="en-IN" dirty="0"/>
              <a:t>AI Tooling Code optimization</a:t>
            </a:r>
          </a:p>
        </p:txBody>
      </p:sp>
      <p:sp>
        <p:nvSpPr>
          <p:cNvPr id="3" name="Content Placeholder 2">
            <a:extLst>
              <a:ext uri="{FF2B5EF4-FFF2-40B4-BE49-F238E27FC236}">
                <a16:creationId xmlns:a16="http://schemas.microsoft.com/office/drawing/2014/main" id="{098609DF-8F83-258C-BDE3-EEB9014B7B8A}"/>
              </a:ext>
            </a:extLst>
          </p:cNvPr>
          <p:cNvSpPr>
            <a:spLocks noGrp="1"/>
          </p:cNvSpPr>
          <p:nvPr>
            <p:ph idx="1"/>
          </p:nvPr>
        </p:nvSpPr>
        <p:spPr/>
        <p:txBody>
          <a:bodyPr>
            <a:normAutofit fontScale="92500" lnSpcReduction="10000"/>
          </a:bodyPr>
          <a:lstStyle/>
          <a:p>
            <a:r>
              <a:rPr lang="en-US" b="0" i="0" dirty="0">
                <a:solidFill>
                  <a:srgbClr val="CCCCCC"/>
                </a:solidFill>
                <a:effectLst/>
                <a:latin typeface="ColfaxAI"/>
              </a:rPr>
              <a:t>Code optimization using AI tools involves improving the performance and efficiency of code through various techniques, often aided by intelligent software.</a:t>
            </a:r>
          </a:p>
          <a:p>
            <a:r>
              <a:rPr lang="en-US" b="1" i="0" dirty="0">
                <a:solidFill>
                  <a:srgbClr val="CCCCCC"/>
                </a:solidFill>
                <a:effectLst/>
                <a:latin typeface="ColfaxAI"/>
              </a:rPr>
              <a:t>Step-by-Step Guide to Code Optimization</a:t>
            </a:r>
          </a:p>
          <a:p>
            <a:pPr marL="0" indent="0" algn="l">
              <a:buNone/>
            </a:pPr>
            <a:r>
              <a:rPr lang="en-US" b="1" i="0" dirty="0">
                <a:solidFill>
                  <a:srgbClr val="FF0000"/>
                </a:solidFill>
                <a:effectLst/>
                <a:highlight>
                  <a:srgbClr val="FFFF00"/>
                </a:highlight>
                <a:latin typeface="ColfaxAI"/>
              </a:rPr>
              <a:t>Step 1: </a:t>
            </a:r>
            <a:r>
              <a:rPr lang="en-US" b="1" i="0" dirty="0">
                <a:solidFill>
                  <a:srgbClr val="CCCCCC"/>
                </a:solidFill>
                <a:effectLst/>
                <a:latin typeface="ColfaxAI"/>
              </a:rPr>
              <a:t>Identify the Need for Optimization</a:t>
            </a:r>
          </a:p>
          <a:p>
            <a:pPr marL="0" indent="0" algn="l">
              <a:buNone/>
            </a:pPr>
            <a:r>
              <a:rPr lang="en-US" b="1" i="0" dirty="0">
                <a:solidFill>
                  <a:srgbClr val="CCCCCC"/>
                </a:solidFill>
                <a:effectLst/>
                <a:latin typeface="ColfaxAI"/>
              </a:rPr>
              <a:t>Performance Issues</a:t>
            </a:r>
            <a:r>
              <a:rPr lang="en-US" b="0" i="0" dirty="0">
                <a:solidFill>
                  <a:srgbClr val="CCCCCC"/>
                </a:solidFill>
                <a:effectLst/>
                <a:latin typeface="ColfaxAI"/>
              </a:rPr>
              <a:t>: Slow execution time, high memory usage.</a:t>
            </a:r>
          </a:p>
          <a:p>
            <a:pPr marL="0" indent="0" algn="l">
              <a:buNone/>
            </a:pPr>
            <a:r>
              <a:rPr lang="en-US" b="1" i="0" dirty="0">
                <a:solidFill>
                  <a:srgbClr val="CCCCCC"/>
                </a:solidFill>
                <a:effectLst/>
                <a:latin typeface="ColfaxAI"/>
              </a:rPr>
              <a:t>Scalability</a:t>
            </a:r>
            <a:r>
              <a:rPr lang="en-US" b="0" i="0" dirty="0">
                <a:solidFill>
                  <a:srgbClr val="CCCCCC"/>
                </a:solidFill>
                <a:effectLst/>
                <a:latin typeface="ColfaxAI"/>
              </a:rPr>
              <a:t>: Code that doesn't scale well with data.</a:t>
            </a:r>
          </a:p>
          <a:p>
            <a:pPr marL="0" indent="0" algn="l">
              <a:buNone/>
            </a:pPr>
            <a:r>
              <a:rPr lang="en-US" b="1" i="0" dirty="0">
                <a:solidFill>
                  <a:srgbClr val="CCCCCC"/>
                </a:solidFill>
                <a:effectLst/>
                <a:latin typeface="ColfaxAI"/>
              </a:rPr>
              <a:t>Readability and Maintainability</a:t>
            </a:r>
            <a:r>
              <a:rPr lang="en-US" b="0" i="0" dirty="0">
                <a:solidFill>
                  <a:srgbClr val="CCCCCC"/>
                </a:solidFill>
                <a:effectLst/>
                <a:latin typeface="ColfaxAI"/>
              </a:rPr>
              <a:t>: Complex code that is hard to understand.</a:t>
            </a:r>
          </a:p>
          <a:p>
            <a:endParaRPr lang="en-IN" dirty="0"/>
          </a:p>
        </p:txBody>
      </p:sp>
    </p:spTree>
    <p:extLst>
      <p:ext uri="{BB962C8B-B14F-4D97-AF65-F5344CB8AC3E}">
        <p14:creationId xmlns:p14="http://schemas.microsoft.com/office/powerpoint/2010/main" val="171123562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6" name="Picture 5" descr="Work tools and supplies">
            <a:extLst>
              <a:ext uri="{FF2B5EF4-FFF2-40B4-BE49-F238E27FC236}">
                <a16:creationId xmlns:a16="http://schemas.microsoft.com/office/drawing/2014/main" id="{AA949739-00F4-99B6-050D-D2BD4A159E0B}"/>
              </a:ext>
            </a:extLst>
          </p:cNvPr>
          <p:cNvPicPr>
            <a:picLocks noChangeAspect="1"/>
          </p:cNvPicPr>
          <p:nvPr/>
        </p:nvPicPr>
        <p:blipFill>
          <a:blip r:embed="rId4"/>
          <a:srcRect l="24242" r="30638" b="-1"/>
          <a:stretch/>
        </p:blipFill>
        <p:spPr>
          <a:xfrm>
            <a:off x="-5597" y="10"/>
            <a:ext cx="4635583" cy="6857990"/>
          </a:xfrm>
          <a:prstGeom prst="rect">
            <a:avLst/>
          </a:prstGeom>
        </p:spPr>
      </p:pic>
      <p:grpSp>
        <p:nvGrpSpPr>
          <p:cNvPr id="14" name="Group 1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 name="Rectangle 1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3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3" name="Rectangle 4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4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4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5" name="Rectangle 5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5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5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6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sp>
        <p:nvSpPr>
          <p:cNvPr id="4" name="Rectangle 1">
            <a:extLst>
              <a:ext uri="{FF2B5EF4-FFF2-40B4-BE49-F238E27FC236}">
                <a16:creationId xmlns:a16="http://schemas.microsoft.com/office/drawing/2014/main" id="{FE57880D-B59F-A44E-B3C4-6921B711E136}"/>
              </a:ext>
            </a:extLst>
          </p:cNvPr>
          <p:cNvSpPr>
            <a:spLocks noGrp="1" noChangeArrowheads="1"/>
          </p:cNvSpPr>
          <p:nvPr>
            <p:ph idx="1"/>
          </p:nvPr>
        </p:nvSpPr>
        <p:spPr bwMode="auto">
          <a:xfrm>
            <a:off x="4644274" y="-2"/>
            <a:ext cx="7562014" cy="683895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p>
            <a:pPr marL="0" marR="0" lvl="0" indent="0" defTabSz="914400" rtl="0" eaLnBrk="0" fontAlgn="base" latinLnBrk="0" hangingPunct="0">
              <a:lnSpc>
                <a:spcPct val="110000"/>
              </a:lnSpc>
              <a:spcBef>
                <a:spcPct val="0"/>
              </a:spcBef>
              <a:spcAft>
                <a:spcPts val="600"/>
              </a:spcAft>
              <a:buClrTx/>
              <a:buSzTx/>
              <a:buFontTx/>
              <a:buNone/>
              <a:tabLst/>
            </a:pPr>
            <a:r>
              <a:rPr lang="en-US" altLang="en-US" sz="2200" b="1" dirty="0">
                <a:solidFill>
                  <a:srgbClr val="FF0000"/>
                </a:solidFill>
                <a:highlight>
                  <a:srgbClr val="FFFF00"/>
                </a:highlight>
                <a:latin typeface="ColfaxAI"/>
              </a:rPr>
              <a:t>Step 2: </a:t>
            </a:r>
            <a:r>
              <a:rPr kumimoji="0" lang="en-US" altLang="en-US" sz="1600" b="1" i="0" u="none" strike="noStrike" cap="none" normalizeH="0" baseline="0" dirty="0">
                <a:ln>
                  <a:noFill/>
                </a:ln>
                <a:effectLst/>
                <a:latin typeface="ColfaxAI"/>
              </a:rPr>
              <a:t>Profile Your Code</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0" i="0" u="none" strike="noStrike" cap="none" normalizeH="0" baseline="0" dirty="0">
                <a:ln>
                  <a:noFill/>
                </a:ln>
                <a:effectLst/>
                <a:latin typeface="ColfaxAI"/>
              </a:rPr>
              <a:t>Use profiling tools to identify bottlenecks in your code.</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0" i="0" u="none" strike="noStrike" cap="none" normalizeH="0" baseline="0" dirty="0">
                <a:ln>
                  <a:noFill/>
                </a:ln>
                <a:effectLst/>
                <a:latin typeface="ColfaxAI"/>
              </a:rPr>
              <a:t>Popular tools include:</a:t>
            </a:r>
          </a:p>
          <a:p>
            <a:pPr marL="457200" marR="0" lvl="1"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effectLst/>
                <a:latin typeface="ColfaxAI"/>
              </a:rPr>
              <a:t>Python</a:t>
            </a:r>
            <a:r>
              <a:rPr kumimoji="0" lang="en-US" altLang="en-US" sz="1600" b="0" i="0" u="none" strike="noStrike" cap="none" normalizeH="0" baseline="0" dirty="0">
                <a:ln>
                  <a:noFill/>
                </a:ln>
                <a:effectLst/>
                <a:latin typeface="ColfaxAI"/>
              </a:rPr>
              <a:t>: </a:t>
            </a:r>
            <a:r>
              <a:rPr kumimoji="0" lang="en-US" altLang="en-US" sz="1600" b="0" i="0" u="none" strike="noStrike" cap="none" normalizeH="0" baseline="0" dirty="0" err="1">
                <a:ln>
                  <a:noFill/>
                </a:ln>
                <a:effectLst/>
                <a:latin typeface="ui-monospace"/>
              </a:rPr>
              <a:t>cProfile</a:t>
            </a:r>
            <a:r>
              <a:rPr kumimoji="0" lang="en-US" altLang="en-US" sz="1600" b="0" i="0" u="none" strike="noStrike" cap="none" normalizeH="0" baseline="0" dirty="0">
                <a:ln>
                  <a:noFill/>
                </a:ln>
                <a:effectLst/>
                <a:latin typeface="ColfaxAI"/>
              </a:rPr>
              <a:t>, </a:t>
            </a:r>
            <a:r>
              <a:rPr kumimoji="0" lang="en-US" altLang="en-US" sz="1600" b="0" i="0" u="none" strike="noStrike" cap="none" normalizeH="0" baseline="0" dirty="0" err="1">
                <a:ln>
                  <a:noFill/>
                </a:ln>
                <a:effectLst/>
                <a:latin typeface="ui-monospace"/>
              </a:rPr>
              <a:t>line_profiler</a:t>
            </a:r>
            <a:endParaRPr kumimoji="0" lang="en-US" altLang="en-US" sz="1600" b="0" i="0" u="none" strike="noStrike" cap="none" normalizeH="0" baseline="0" dirty="0">
              <a:ln>
                <a:noFill/>
              </a:ln>
              <a:effectLst/>
              <a:latin typeface="ColfaxAI"/>
            </a:endParaRPr>
          </a:p>
          <a:p>
            <a:pPr marL="457200" marR="0" lvl="1"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effectLst/>
                <a:latin typeface="ColfaxAI"/>
              </a:rPr>
              <a:t>JavaScript</a:t>
            </a:r>
            <a:r>
              <a:rPr kumimoji="0" lang="en-US" altLang="en-US" sz="1600" b="0" i="0" u="none" strike="noStrike" cap="none" normalizeH="0" baseline="0" dirty="0">
                <a:ln>
                  <a:noFill/>
                </a:ln>
                <a:effectLst/>
                <a:latin typeface="ColfaxAI"/>
              </a:rPr>
              <a:t>: Chrome </a:t>
            </a:r>
            <a:r>
              <a:rPr kumimoji="0" lang="en-US" altLang="en-US" sz="1600" b="0" i="0" u="none" strike="noStrike" cap="none" normalizeH="0" baseline="0" dirty="0" err="1">
                <a:ln>
                  <a:noFill/>
                </a:ln>
                <a:effectLst/>
                <a:latin typeface="ColfaxAI"/>
              </a:rPr>
              <a:t>DevTools</a:t>
            </a:r>
            <a:endParaRPr kumimoji="0" lang="en-US" altLang="en-US" sz="1600" b="0" i="0" u="none" strike="noStrike" cap="none" normalizeH="0" baseline="0" dirty="0">
              <a:ln>
                <a:noFill/>
              </a:ln>
              <a:effectLst/>
              <a:latin typeface="ColfaxAI"/>
            </a:endParaRPr>
          </a:p>
          <a:p>
            <a:pPr marL="457200" marR="0" lvl="1"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effectLst/>
                <a:latin typeface="ColfaxAI"/>
              </a:rPr>
              <a:t>Java</a:t>
            </a:r>
            <a:r>
              <a:rPr kumimoji="0" lang="en-US" altLang="en-US" sz="1600" b="0" i="0" u="none" strike="noStrike" cap="none" normalizeH="0" baseline="0" dirty="0">
                <a:ln>
                  <a:noFill/>
                </a:ln>
                <a:effectLst/>
                <a:latin typeface="ColfaxAI"/>
              </a:rPr>
              <a:t>: </a:t>
            </a:r>
            <a:r>
              <a:rPr kumimoji="0" lang="en-US" altLang="en-US" sz="1600" b="0" i="0" u="none" strike="noStrike" cap="none" normalizeH="0" baseline="0" dirty="0" err="1">
                <a:ln>
                  <a:noFill/>
                </a:ln>
                <a:effectLst/>
                <a:latin typeface="ColfaxAI"/>
              </a:rPr>
              <a:t>VisualVM</a:t>
            </a:r>
            <a:r>
              <a:rPr kumimoji="0" lang="en-US" altLang="en-US" sz="1600" b="0" i="0" u="none" strike="noStrike" cap="none" normalizeH="0" baseline="0" dirty="0">
                <a:ln>
                  <a:noFill/>
                </a:ln>
                <a:effectLst/>
                <a:latin typeface="ColfaxAI"/>
              </a:rPr>
              <a:t>, </a:t>
            </a:r>
            <a:r>
              <a:rPr kumimoji="0" lang="en-US" altLang="en-US" sz="1600" b="0" i="0" u="none" strike="noStrike" cap="none" normalizeH="0" baseline="0" dirty="0" err="1">
                <a:ln>
                  <a:noFill/>
                </a:ln>
                <a:effectLst/>
                <a:latin typeface="ColfaxAI"/>
              </a:rPr>
              <a:t>JProfiler</a:t>
            </a:r>
            <a:endParaRPr kumimoji="0" lang="en-US" altLang="en-US" sz="1600" b="0" i="0" u="none" strike="noStrike" cap="none" normalizeH="0" baseline="0" dirty="0">
              <a:ln>
                <a:noFill/>
              </a:ln>
              <a:effectLst/>
              <a:latin typeface="ColfaxAI"/>
            </a:endParaRP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effectLst/>
                <a:latin typeface="ColfaxAI"/>
              </a:rPr>
              <a:t>AI Tools:</a:t>
            </a:r>
            <a:r>
              <a:rPr kumimoji="0" lang="en-US" altLang="en-US" sz="1600" b="0" i="0" u="none" strike="noStrike" cap="none" normalizeH="0" baseline="0" dirty="0">
                <a:ln>
                  <a:noFill/>
                </a:ln>
                <a:effectLst/>
                <a:latin typeface="ColfaxAI"/>
              </a:rPr>
              <a:t> Some AI tools, like </a:t>
            </a:r>
            <a:r>
              <a:rPr kumimoji="0" lang="en-US" altLang="en-US" sz="1600" b="0" i="0" u="none" strike="noStrike" cap="none" normalizeH="0" baseline="0" dirty="0" err="1">
                <a:ln>
                  <a:noFill/>
                </a:ln>
                <a:effectLst/>
                <a:latin typeface="ui-monospace"/>
              </a:rPr>
              <a:t>DeepCode</a:t>
            </a:r>
            <a:r>
              <a:rPr kumimoji="0" lang="en-US" altLang="en-US" sz="1600" b="0" i="0" u="none" strike="noStrike" cap="none" normalizeH="0" baseline="0" dirty="0">
                <a:ln>
                  <a:noFill/>
                </a:ln>
                <a:effectLst/>
                <a:latin typeface="ColfaxAI"/>
              </a:rPr>
              <a:t> or </a:t>
            </a:r>
            <a:r>
              <a:rPr kumimoji="0" lang="en-US" altLang="en-US" sz="1600" b="0" i="0" u="none" strike="noStrike" cap="none" normalizeH="0" baseline="0" dirty="0">
                <a:ln>
                  <a:noFill/>
                </a:ln>
                <a:effectLst/>
                <a:latin typeface="ui-monospace"/>
              </a:rPr>
              <a:t>Codex</a:t>
            </a:r>
            <a:r>
              <a:rPr kumimoji="0" lang="en-US" altLang="en-US" sz="1600" b="0" i="0" u="none" strike="noStrike" cap="none" normalizeH="0" baseline="0" dirty="0">
                <a:ln>
                  <a:noFill/>
                </a:ln>
                <a:effectLst/>
                <a:latin typeface="ColfaxAI"/>
              </a:rPr>
              <a:t>, can analyze code for inefficiencies and suggest improvements automatically.</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600" b="1" i="0" u="none" strike="noStrike" cap="none" normalizeH="0" baseline="0" dirty="0">
              <a:ln>
                <a:noFill/>
              </a:ln>
              <a:effectLst/>
              <a:latin typeface="ColfaxAI"/>
            </a:endParaRPr>
          </a:p>
          <a:p>
            <a:pPr marL="0" marR="0" lvl="0" indent="0" defTabSz="914400" rtl="0" eaLnBrk="0" fontAlgn="base" latinLnBrk="0" hangingPunct="0">
              <a:lnSpc>
                <a:spcPct val="110000"/>
              </a:lnSpc>
              <a:spcBef>
                <a:spcPct val="0"/>
              </a:spcBef>
              <a:spcAft>
                <a:spcPts val="600"/>
              </a:spcAft>
              <a:buClrTx/>
              <a:buSzTx/>
              <a:buFontTx/>
              <a:buNone/>
              <a:tabLst/>
            </a:pPr>
            <a:r>
              <a:rPr lang="en-US" altLang="en-US" sz="2200" b="1" dirty="0">
                <a:solidFill>
                  <a:srgbClr val="FF0000"/>
                </a:solidFill>
                <a:highlight>
                  <a:srgbClr val="FFFF00"/>
                </a:highlight>
                <a:latin typeface="ColfaxAI"/>
              </a:rPr>
              <a:t>Step 3: </a:t>
            </a:r>
            <a:r>
              <a:rPr kumimoji="0" lang="en-US" altLang="en-US" sz="1600" b="1" i="0" u="none" strike="noStrike" cap="none" normalizeH="0" baseline="0" dirty="0">
                <a:ln>
                  <a:noFill/>
                </a:ln>
                <a:effectLst/>
                <a:latin typeface="ColfaxAI"/>
              </a:rPr>
              <a:t>Optimize Algorithms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effectLst/>
                <a:latin typeface="ColfaxAI"/>
              </a:rPr>
              <a:t>Choose the Right Algorithm</a:t>
            </a:r>
            <a:r>
              <a:rPr kumimoji="0" lang="en-US" altLang="en-US" sz="1600" b="0" i="0" u="none" strike="noStrike" cap="none" normalizeH="0" baseline="0" dirty="0">
                <a:ln>
                  <a:noFill/>
                </a:ln>
                <a:effectLst/>
                <a:latin typeface="ColfaxAI"/>
              </a:rPr>
              <a:t>: Sometimes simply selecting a more efficient algorithm can yield significant performance improvements (e.g., sorting algorithms).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effectLst/>
                <a:latin typeface="ColfaxAI"/>
              </a:rPr>
              <a:t>Data Structures</a:t>
            </a:r>
            <a:r>
              <a:rPr kumimoji="0" lang="en-US" altLang="en-US" sz="1600" b="0" i="0" u="none" strike="noStrike" cap="none" normalizeH="0" baseline="0" dirty="0">
                <a:ln>
                  <a:noFill/>
                </a:ln>
                <a:effectLst/>
                <a:latin typeface="ColfaxAI"/>
              </a:rPr>
              <a:t>: Use appropriate data structures (like hash tables for quick lookups).</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1600" b="1" i="0" u="none" strike="noStrike" cap="none" normalizeH="0" baseline="0" dirty="0">
              <a:ln>
                <a:noFill/>
              </a:ln>
              <a:effectLst/>
              <a:latin typeface="ColfaxAI"/>
            </a:endParaRPr>
          </a:p>
          <a:p>
            <a:pPr marL="0" marR="0" lvl="0" indent="0" defTabSz="914400" rtl="0" eaLnBrk="0" fontAlgn="base" latinLnBrk="0" hangingPunct="0">
              <a:lnSpc>
                <a:spcPct val="110000"/>
              </a:lnSpc>
              <a:spcBef>
                <a:spcPct val="0"/>
              </a:spcBef>
              <a:spcAft>
                <a:spcPts val="600"/>
              </a:spcAft>
              <a:buClrTx/>
              <a:buSzTx/>
              <a:buFontTx/>
              <a:buNone/>
              <a:tabLst/>
            </a:pPr>
            <a:r>
              <a:rPr lang="en-US" altLang="en-US" sz="2200" b="1" dirty="0">
                <a:solidFill>
                  <a:srgbClr val="FF0000"/>
                </a:solidFill>
                <a:highlight>
                  <a:srgbClr val="FFFF00"/>
                </a:highlight>
                <a:latin typeface="ColfaxAI"/>
              </a:rPr>
              <a:t>Step 4: </a:t>
            </a:r>
            <a:r>
              <a:rPr kumimoji="0" lang="en-US" altLang="en-US" sz="1600" b="1" i="0" u="none" strike="noStrike" cap="none" normalizeH="0" baseline="0" dirty="0">
                <a:ln>
                  <a:noFill/>
                </a:ln>
                <a:effectLst/>
                <a:latin typeface="ColfaxAI"/>
              </a:rPr>
              <a:t>Code Refactoring</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effectLst/>
                <a:latin typeface="ColfaxAI"/>
              </a:rPr>
              <a:t>Eliminate Redundant Code</a:t>
            </a:r>
            <a:r>
              <a:rPr kumimoji="0" lang="en-US" altLang="en-US" sz="1600" b="0" i="0" u="none" strike="noStrike" cap="none" normalizeH="0" baseline="0" dirty="0">
                <a:ln>
                  <a:noFill/>
                </a:ln>
                <a:effectLst/>
                <a:latin typeface="ColfaxAI"/>
              </a:rPr>
              <a:t>: Remove duplicate code and unnecessary computations.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effectLst/>
                <a:latin typeface="ColfaxAI"/>
              </a:rPr>
              <a:t>Modularize</a:t>
            </a:r>
            <a:r>
              <a:rPr kumimoji="0" lang="en-US" altLang="en-US" sz="1600" b="0" i="0" u="none" strike="noStrike" cap="none" normalizeH="0" baseline="0" dirty="0">
                <a:ln>
                  <a:noFill/>
                </a:ln>
                <a:effectLst/>
                <a:latin typeface="ColfaxAI"/>
              </a:rPr>
              <a:t>: Break down large functions into smaller, reusable pieces.</a:t>
            </a:r>
          </a:p>
          <a:p>
            <a:pPr marL="0" marR="0" lvl="0" indent="0" defTabSz="914400" rtl="0" eaLnBrk="0" fontAlgn="base" latinLnBrk="0" hangingPunct="0">
              <a:lnSpc>
                <a:spcPct val="110000"/>
              </a:lnSpc>
              <a:spcBef>
                <a:spcPct val="0"/>
              </a:spcBef>
              <a:spcAft>
                <a:spcPts val="600"/>
              </a:spcAft>
              <a:buClrTx/>
              <a:buSzTx/>
              <a:buFontTx/>
              <a:buChar char="•"/>
              <a:tabLst/>
            </a:pPr>
            <a:r>
              <a:rPr kumimoji="0" lang="en-US" altLang="en-US" sz="1600" b="1" i="0" u="none" strike="noStrike" cap="none" normalizeH="0" baseline="0" dirty="0">
                <a:ln>
                  <a:noFill/>
                </a:ln>
                <a:effectLst/>
                <a:latin typeface="ColfaxAI"/>
              </a:rPr>
              <a:t>Use Libraries</a:t>
            </a:r>
            <a:r>
              <a:rPr kumimoji="0" lang="en-US" altLang="en-US" sz="1600" b="0" i="0" u="none" strike="noStrike" cap="none" normalizeH="0" baseline="0" dirty="0">
                <a:ln>
                  <a:noFill/>
                </a:ln>
                <a:effectLst/>
                <a:latin typeface="ColfaxAI"/>
              </a:rPr>
              <a:t>: Leverage optimized libraries (like NumPy for numerical computations in Python).</a:t>
            </a:r>
          </a:p>
          <a:p>
            <a:pPr marL="0" marR="0" lvl="0" indent="0" defTabSz="914400" rtl="0" eaLnBrk="0" fontAlgn="base" latinLnBrk="0" hangingPunct="0">
              <a:lnSpc>
                <a:spcPct val="110000"/>
              </a:lnSpc>
              <a:spcBef>
                <a:spcPct val="0"/>
              </a:spcBef>
              <a:spcAft>
                <a:spcPts val="600"/>
              </a:spcAft>
              <a:buClrTx/>
              <a:buSzTx/>
              <a:buFontTx/>
              <a:buNone/>
              <a:tabLst/>
            </a:pPr>
            <a:endParaRPr kumimoji="0" lang="en-US" altLang="en-US" sz="7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3261647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91" name="Rectangle 19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71" name="Picture 70" descr="Robot operating a machine">
            <a:extLst>
              <a:ext uri="{FF2B5EF4-FFF2-40B4-BE49-F238E27FC236}">
                <a16:creationId xmlns:a16="http://schemas.microsoft.com/office/drawing/2014/main" id="{AD8EF0CB-FAB3-BF92-D934-33E7A46CB68D}"/>
              </a:ext>
            </a:extLst>
          </p:cNvPr>
          <p:cNvPicPr>
            <a:picLocks noChangeAspect="1"/>
          </p:cNvPicPr>
          <p:nvPr/>
        </p:nvPicPr>
        <p:blipFill>
          <a:blip r:embed="rId4"/>
          <a:srcRect l="25021" r="23101" b="1"/>
          <a:stretch/>
        </p:blipFill>
        <p:spPr>
          <a:xfrm>
            <a:off x="-5597" y="10"/>
            <a:ext cx="4635583" cy="6857990"/>
          </a:xfrm>
          <a:prstGeom prst="rect">
            <a:avLst/>
          </a:prstGeom>
        </p:spPr>
      </p:pic>
      <p:grpSp>
        <p:nvGrpSpPr>
          <p:cNvPr id="192" name="Group 191">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93" name="Rectangle 192">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37"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8"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39" name="Rectangle 138">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40"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9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0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1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1"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2"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3"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4" name="Rectangle 163">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65"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6"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7"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8"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69"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0"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1"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2"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3"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4"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5"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6" name="Rectangle 175">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177"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8"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79"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0"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1"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2"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3"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4"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5"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6"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7"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8"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189"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sp>
        <p:nvSpPr>
          <p:cNvPr id="3" name="Content Placeholder 2">
            <a:extLst>
              <a:ext uri="{FF2B5EF4-FFF2-40B4-BE49-F238E27FC236}">
                <a16:creationId xmlns:a16="http://schemas.microsoft.com/office/drawing/2014/main" id="{B051E13D-31F2-2D47-B8D4-AC02DDC0686C}"/>
              </a:ext>
            </a:extLst>
          </p:cNvPr>
          <p:cNvSpPr>
            <a:spLocks noGrp="1"/>
          </p:cNvSpPr>
          <p:nvPr>
            <p:ph idx="1"/>
          </p:nvPr>
        </p:nvSpPr>
        <p:spPr>
          <a:xfrm>
            <a:off x="4629986" y="-2"/>
            <a:ext cx="7557251" cy="6838952"/>
          </a:xfrm>
        </p:spPr>
        <p:txBody>
          <a:bodyPr>
            <a:normAutofit fontScale="77500" lnSpcReduction="20000"/>
          </a:bodyPr>
          <a:lstStyle/>
          <a:p>
            <a:pPr marL="0" indent="0">
              <a:lnSpc>
                <a:spcPct val="110000"/>
              </a:lnSpc>
              <a:buNone/>
            </a:pPr>
            <a:r>
              <a:rPr lang="en-US" sz="2800" b="1" dirty="0">
                <a:solidFill>
                  <a:srgbClr val="FF0000"/>
                </a:solidFill>
                <a:highlight>
                  <a:srgbClr val="FFFF00"/>
                </a:highlight>
                <a:latin typeface="ColfaxAI"/>
              </a:rPr>
              <a:t>Step 5: </a:t>
            </a:r>
            <a:r>
              <a:rPr lang="en-US" sz="2600" dirty="0"/>
              <a:t>Utilize AI Tools for Optimization</a:t>
            </a:r>
          </a:p>
          <a:p>
            <a:pPr marL="0" indent="0">
              <a:lnSpc>
                <a:spcPct val="110000"/>
              </a:lnSpc>
              <a:buNone/>
            </a:pPr>
            <a:r>
              <a:rPr lang="en-US" sz="2600" dirty="0"/>
              <a:t>Code Review AI:</a:t>
            </a:r>
          </a:p>
          <a:p>
            <a:pPr marL="0" indent="0">
              <a:lnSpc>
                <a:spcPct val="110000"/>
              </a:lnSpc>
              <a:buNone/>
            </a:pPr>
            <a:r>
              <a:rPr lang="en-US" sz="2600" dirty="0"/>
              <a:t>Tools like SonarQube or </a:t>
            </a:r>
            <a:r>
              <a:rPr lang="en-US" sz="2600" dirty="0" err="1"/>
              <a:t>Codacy</a:t>
            </a:r>
            <a:r>
              <a:rPr lang="en-US" sz="2600" dirty="0"/>
              <a:t> can automatically review code for potential issues.</a:t>
            </a:r>
          </a:p>
          <a:p>
            <a:pPr marL="0" indent="0">
              <a:lnSpc>
                <a:spcPct val="110000"/>
              </a:lnSpc>
              <a:buNone/>
            </a:pPr>
            <a:r>
              <a:rPr lang="en-US" sz="2600" dirty="0"/>
              <a:t>Automated Refactoring Tools:</a:t>
            </a:r>
          </a:p>
          <a:p>
            <a:pPr marL="0" indent="0">
              <a:lnSpc>
                <a:spcPct val="110000"/>
              </a:lnSpc>
              <a:buNone/>
            </a:pPr>
            <a:r>
              <a:rPr lang="en-US" sz="2600" dirty="0"/>
              <a:t>AI-driven tools that can suggest refactoring options (e.g., Refactor.ai).</a:t>
            </a:r>
          </a:p>
          <a:p>
            <a:pPr marL="0" indent="0">
              <a:lnSpc>
                <a:spcPct val="110000"/>
              </a:lnSpc>
              <a:buNone/>
            </a:pPr>
            <a:r>
              <a:rPr lang="en-US" sz="2600" dirty="0"/>
              <a:t>Intelligent Code Suggestions:</a:t>
            </a:r>
          </a:p>
          <a:p>
            <a:pPr marL="0" indent="0">
              <a:lnSpc>
                <a:spcPct val="110000"/>
              </a:lnSpc>
              <a:buNone/>
            </a:pPr>
            <a:r>
              <a:rPr lang="en-US" sz="2600" dirty="0"/>
              <a:t>Tools like GitHub Copilot or OpenAI's Codex can help generate optimized code snippets.</a:t>
            </a:r>
          </a:p>
          <a:p>
            <a:pPr marL="0" indent="0">
              <a:lnSpc>
                <a:spcPct val="110000"/>
              </a:lnSpc>
              <a:buNone/>
            </a:pPr>
            <a:r>
              <a:rPr lang="en-US" sz="2800" b="1" dirty="0">
                <a:solidFill>
                  <a:srgbClr val="FF0000"/>
                </a:solidFill>
                <a:highlight>
                  <a:srgbClr val="FFFF00"/>
                </a:highlight>
                <a:latin typeface="ColfaxAI"/>
              </a:rPr>
              <a:t>Step 6: </a:t>
            </a:r>
            <a:r>
              <a:rPr lang="en-US" sz="2600" dirty="0"/>
              <a:t>Testing and Validation</a:t>
            </a:r>
          </a:p>
          <a:p>
            <a:pPr marL="0" indent="0">
              <a:lnSpc>
                <a:spcPct val="110000"/>
              </a:lnSpc>
              <a:buNone/>
            </a:pPr>
            <a:r>
              <a:rPr lang="en-US" sz="2600" dirty="0"/>
              <a:t>Unit Testing: Ensure your changes don’t break existing functionality.</a:t>
            </a:r>
          </a:p>
          <a:p>
            <a:pPr marL="0" indent="0">
              <a:lnSpc>
                <a:spcPct val="110000"/>
              </a:lnSpc>
              <a:buNone/>
            </a:pPr>
            <a:r>
              <a:rPr lang="en-US" sz="2600" dirty="0"/>
              <a:t>Load Testing: Test your application under load to ensure it performs well under heavy usage.</a:t>
            </a:r>
          </a:p>
          <a:p>
            <a:pPr marL="0" indent="0">
              <a:lnSpc>
                <a:spcPct val="110000"/>
              </a:lnSpc>
              <a:buNone/>
            </a:pPr>
            <a:r>
              <a:rPr lang="en-US" sz="2600" dirty="0"/>
              <a:t>Run Benchmarking: Create benchmarks before and after optimization to measure improvements.</a:t>
            </a:r>
          </a:p>
          <a:p>
            <a:pPr marL="0" indent="0">
              <a:lnSpc>
                <a:spcPct val="110000"/>
              </a:lnSpc>
              <a:buNone/>
            </a:pPr>
            <a:r>
              <a:rPr lang="en-US" sz="2800" b="1" dirty="0">
                <a:solidFill>
                  <a:srgbClr val="FF0000"/>
                </a:solidFill>
                <a:highlight>
                  <a:srgbClr val="FFFF00"/>
                </a:highlight>
                <a:latin typeface="ColfaxAI"/>
              </a:rPr>
              <a:t>Step 7: </a:t>
            </a:r>
            <a:r>
              <a:rPr lang="en-US" sz="2600" dirty="0"/>
              <a:t>Monitor Performance Continuously</a:t>
            </a:r>
          </a:p>
          <a:p>
            <a:pPr marL="0" indent="0">
              <a:lnSpc>
                <a:spcPct val="110000"/>
              </a:lnSpc>
              <a:buNone/>
            </a:pPr>
            <a:r>
              <a:rPr lang="en-US" sz="2600" dirty="0"/>
              <a:t>Use monitoring tools (like New Relic or Grafana) to keep an eye on performance over time and identify new bottlenecks.</a:t>
            </a:r>
          </a:p>
          <a:p>
            <a:pPr>
              <a:lnSpc>
                <a:spcPct val="110000"/>
              </a:lnSpc>
            </a:pPr>
            <a:endParaRPr lang="en-IN" sz="600" dirty="0"/>
          </a:p>
        </p:txBody>
      </p:sp>
    </p:spTree>
    <p:extLst>
      <p:ext uri="{BB962C8B-B14F-4D97-AF65-F5344CB8AC3E}">
        <p14:creationId xmlns:p14="http://schemas.microsoft.com/office/powerpoint/2010/main" val="406077222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0AC6E5B0-D102-E245-F9F6-C05592C34DF6}"/>
              </a:ext>
            </a:extLst>
          </p:cNvPr>
          <p:cNvSpPr>
            <a:spLocks noGrp="1"/>
          </p:cNvSpPr>
          <p:nvPr>
            <p:ph type="title"/>
          </p:nvPr>
        </p:nvSpPr>
        <p:spPr>
          <a:xfrm>
            <a:off x="853330" y="1134681"/>
            <a:ext cx="2743310" cy="4255025"/>
          </a:xfrm>
        </p:spPr>
        <p:txBody>
          <a:bodyPr>
            <a:normAutofit/>
          </a:bodyPr>
          <a:lstStyle/>
          <a:p>
            <a:r>
              <a:rPr lang="en-US" sz="3100" b="1" i="0">
                <a:solidFill>
                  <a:srgbClr val="FFFFFF"/>
                </a:solidFill>
                <a:effectLst/>
                <a:latin typeface="ColfaxAI"/>
              </a:rPr>
              <a:t>Key Points for Effective Code Optimization</a:t>
            </a:r>
            <a:br>
              <a:rPr lang="en-US" sz="3100" b="1" i="0">
                <a:solidFill>
                  <a:srgbClr val="FFFFFF"/>
                </a:solidFill>
                <a:effectLst/>
                <a:latin typeface="ColfaxAI"/>
              </a:rPr>
            </a:br>
            <a:endParaRPr lang="en-IN" sz="3100" b="1">
              <a:solidFill>
                <a:srgbClr val="FFFFFF"/>
              </a:solidFill>
              <a:highlight>
                <a:srgbClr val="FFFF00"/>
              </a:highlight>
              <a:latin typeface="ColfaxAI"/>
              <a:ea typeface="+mn-ea"/>
              <a:cs typeface="+mn-cs"/>
            </a:endParaRPr>
          </a:p>
        </p:txBody>
      </p:sp>
      <p:graphicFrame>
        <p:nvGraphicFramePr>
          <p:cNvPr id="41" name="Content Placeholder 2">
            <a:extLst>
              <a:ext uri="{FF2B5EF4-FFF2-40B4-BE49-F238E27FC236}">
                <a16:creationId xmlns:a16="http://schemas.microsoft.com/office/drawing/2014/main" id="{62635FD9-62AA-BE93-0FDC-29C411B4FE18}"/>
              </a:ext>
            </a:extLst>
          </p:cNvPr>
          <p:cNvGraphicFramePr>
            <a:graphicFrameLocks noGrp="1"/>
          </p:cNvGraphicFramePr>
          <p:nvPr>
            <p:ph idx="1"/>
            <p:extLst>
              <p:ext uri="{D42A27DB-BD31-4B8C-83A1-F6EECF244321}">
                <p14:modId xmlns:p14="http://schemas.microsoft.com/office/powerpoint/2010/main" val="2241519122"/>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2965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30BAE-2484-E701-4B9C-D4C59E7F5950}"/>
              </a:ext>
            </a:extLst>
          </p:cNvPr>
          <p:cNvSpPr>
            <a:spLocks noGrp="1"/>
          </p:cNvSpPr>
          <p:nvPr>
            <p:ph type="title"/>
          </p:nvPr>
        </p:nvSpPr>
        <p:spPr/>
        <p:txBody>
          <a:bodyPr/>
          <a:lstStyle/>
          <a:p>
            <a:r>
              <a:rPr lang="en-IN" dirty="0"/>
              <a:t>Responsibilities of AI tools and developers</a:t>
            </a:r>
          </a:p>
        </p:txBody>
      </p:sp>
      <p:sp>
        <p:nvSpPr>
          <p:cNvPr id="3" name="Content Placeholder 2">
            <a:extLst>
              <a:ext uri="{FF2B5EF4-FFF2-40B4-BE49-F238E27FC236}">
                <a16:creationId xmlns:a16="http://schemas.microsoft.com/office/drawing/2014/main" id="{9B3FABD2-B34C-8A1E-C257-B0BA4AD38C8F}"/>
              </a:ext>
            </a:extLst>
          </p:cNvPr>
          <p:cNvSpPr>
            <a:spLocks noGrp="1"/>
          </p:cNvSpPr>
          <p:nvPr>
            <p:ph idx="1"/>
          </p:nvPr>
        </p:nvSpPr>
        <p:spPr/>
        <p:txBody>
          <a:bodyPr>
            <a:normAutofit fontScale="85000" lnSpcReduction="10000"/>
          </a:bodyPr>
          <a:lstStyle/>
          <a:p>
            <a:r>
              <a:rPr lang="en-US" dirty="0"/>
              <a:t>Artificial Intelligence (AI) has a set of responsibilities that guide its development and use. Understanding these responsibilities is important for ensuring ethical practices and positive outcomes in AI applications. Here are some key points outlining AI responsibilities</a:t>
            </a:r>
          </a:p>
          <a:p>
            <a:pPr marL="0" indent="0">
              <a:buNone/>
            </a:pPr>
            <a:r>
              <a:rPr lang="en-US" dirty="0">
                <a:solidFill>
                  <a:srgbClr val="FF0000"/>
                </a:solidFill>
                <a:highlight>
                  <a:srgbClr val="FFFF00"/>
                </a:highlight>
              </a:rPr>
              <a:t>1. Ethical Design and Development</a:t>
            </a:r>
          </a:p>
          <a:p>
            <a:r>
              <a:rPr lang="en-US" dirty="0"/>
              <a:t>Fairness: AI systems should treat all users equally and avoid biases. For instance, when trained on data, the data should be diverse and representative to prevent discrimination.</a:t>
            </a:r>
          </a:p>
          <a:p>
            <a:r>
              <a:rPr lang="en-US" dirty="0"/>
              <a:t>Transparency: The inner workings of AI systems should be understandable. Users should know how decisions are made, especially in critical areas like healthcare or criminal justice.</a:t>
            </a:r>
          </a:p>
          <a:p>
            <a:endParaRPr lang="en-US" dirty="0"/>
          </a:p>
          <a:p>
            <a:endParaRPr lang="en-IN" dirty="0"/>
          </a:p>
        </p:txBody>
      </p:sp>
    </p:spTree>
    <p:extLst>
      <p:ext uri="{BB962C8B-B14F-4D97-AF65-F5344CB8AC3E}">
        <p14:creationId xmlns:p14="http://schemas.microsoft.com/office/powerpoint/2010/main" val="53478094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49DEB-1DC3-0EB8-71B8-3D02AEC0A5FF}"/>
              </a:ext>
            </a:extLst>
          </p:cNvPr>
          <p:cNvSpPr>
            <a:spLocks noGrp="1"/>
          </p:cNvSpPr>
          <p:nvPr>
            <p:ph idx="1"/>
          </p:nvPr>
        </p:nvSpPr>
        <p:spPr>
          <a:xfrm>
            <a:off x="1141412" y="83713"/>
            <a:ext cx="9905999" cy="5707488"/>
          </a:xfrm>
        </p:spPr>
        <p:txBody>
          <a:bodyPr>
            <a:normAutofit lnSpcReduction="10000"/>
          </a:bodyPr>
          <a:lstStyle/>
          <a:p>
            <a:pPr marL="0" indent="0">
              <a:buNone/>
            </a:pPr>
            <a:r>
              <a:rPr lang="en-US" sz="1800" dirty="0">
                <a:solidFill>
                  <a:srgbClr val="FF0000"/>
                </a:solidFill>
                <a:highlight>
                  <a:srgbClr val="FFFF00"/>
                </a:highlight>
              </a:rPr>
              <a:t>2. Accountability</a:t>
            </a:r>
          </a:p>
          <a:p>
            <a:r>
              <a:rPr lang="en-US" sz="1800" dirty="0"/>
              <a:t>Responsibility: Developers and organizations must take responsibility for the AI systems they create. If an AI system causes harm or makes a mistake, the responsible party should be identifiable.</a:t>
            </a:r>
          </a:p>
          <a:p>
            <a:r>
              <a:rPr lang="en-US" sz="1800" dirty="0"/>
              <a:t>Auditing: AI systems should be regularly audited to ensure they operate within ethical guidelines and perform as intended.</a:t>
            </a:r>
          </a:p>
          <a:p>
            <a:pPr marL="0" indent="0">
              <a:buNone/>
            </a:pPr>
            <a:r>
              <a:rPr lang="en-US" sz="1800" dirty="0">
                <a:solidFill>
                  <a:srgbClr val="FF0000"/>
                </a:solidFill>
                <a:highlight>
                  <a:srgbClr val="FFFF00"/>
                </a:highlight>
              </a:rPr>
              <a:t>3. Privacy and Data Protection</a:t>
            </a:r>
          </a:p>
          <a:p>
            <a:r>
              <a:rPr lang="en-US" sz="1800" dirty="0"/>
              <a:t>Data Usage: AI must respect users' privacy. Personal data should be collected and used only with consent and in line with data protection regulations.</a:t>
            </a:r>
          </a:p>
          <a:p>
            <a:r>
              <a:rPr lang="en-US" sz="1800" dirty="0"/>
              <a:t>Security: AI systems must employ strong security measures to protect sensitive data from breaches or misuse.</a:t>
            </a:r>
          </a:p>
          <a:p>
            <a:pPr marL="0" indent="0">
              <a:buNone/>
            </a:pPr>
            <a:r>
              <a:rPr lang="en-US" sz="1800" dirty="0">
                <a:solidFill>
                  <a:srgbClr val="FF0000"/>
                </a:solidFill>
                <a:highlight>
                  <a:srgbClr val="FFFF00"/>
                </a:highlight>
              </a:rPr>
              <a:t>4. Safety and Reliability</a:t>
            </a:r>
          </a:p>
          <a:p>
            <a:r>
              <a:rPr lang="en-US" sz="1800" dirty="0"/>
              <a:t>Testing: AI systems should undergo rigorous testing to ensure they function correctly under various conditions and can handle unexpected inputs or scenarios.</a:t>
            </a:r>
          </a:p>
          <a:p>
            <a:r>
              <a:rPr lang="en-US" sz="1800" dirty="0"/>
              <a:t>Robustness: AI should be robust enough to deal with errors or unforeseen situations, minimizing the risk of harm to users or the environment.</a:t>
            </a:r>
          </a:p>
          <a:p>
            <a:endParaRPr lang="en-US" sz="1800" dirty="0"/>
          </a:p>
          <a:p>
            <a:endParaRPr lang="en-IN" sz="1800" dirty="0"/>
          </a:p>
        </p:txBody>
      </p:sp>
    </p:spTree>
    <p:extLst>
      <p:ext uri="{BB962C8B-B14F-4D97-AF65-F5344CB8AC3E}">
        <p14:creationId xmlns:p14="http://schemas.microsoft.com/office/powerpoint/2010/main" val="231940749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C6A862-B8A1-388D-9AB0-095692E8B69F}"/>
              </a:ext>
            </a:extLst>
          </p:cNvPr>
          <p:cNvSpPr>
            <a:spLocks noGrp="1"/>
          </p:cNvSpPr>
          <p:nvPr>
            <p:ph idx="1"/>
          </p:nvPr>
        </p:nvSpPr>
        <p:spPr>
          <a:xfrm>
            <a:off x="1141412" y="103030"/>
            <a:ext cx="10320785" cy="6439437"/>
          </a:xfrm>
        </p:spPr>
        <p:txBody>
          <a:bodyPr>
            <a:normAutofit fontScale="85000" lnSpcReduction="20000"/>
          </a:bodyPr>
          <a:lstStyle/>
          <a:p>
            <a:pPr marL="0" indent="0">
              <a:buNone/>
            </a:pPr>
            <a:r>
              <a:rPr lang="en-US" dirty="0">
                <a:solidFill>
                  <a:srgbClr val="FF0000"/>
                </a:solidFill>
                <a:highlight>
                  <a:srgbClr val="FFFF00"/>
                </a:highlight>
              </a:rPr>
              <a:t>4. Safety and Reliability</a:t>
            </a:r>
          </a:p>
          <a:p>
            <a:r>
              <a:rPr lang="en-US" dirty="0"/>
              <a:t>Testing: AI systems should undergo rigorous testing to ensure they function correctly under various conditions and can handle unexpected inputs or scenarios.</a:t>
            </a:r>
          </a:p>
          <a:p>
            <a:r>
              <a:rPr lang="en-US" dirty="0"/>
              <a:t>Robustness: AI should be robust enough to deal with errors or unforeseen situations, minimizing the risk of harm to users or the environment.</a:t>
            </a:r>
          </a:p>
          <a:p>
            <a:pPr marL="0" indent="0">
              <a:buNone/>
            </a:pPr>
            <a:r>
              <a:rPr lang="en-US" dirty="0">
                <a:solidFill>
                  <a:srgbClr val="FF0000"/>
                </a:solidFill>
                <a:highlight>
                  <a:srgbClr val="FFFF00"/>
                </a:highlight>
              </a:rPr>
              <a:t>5. Human Oversight</a:t>
            </a:r>
          </a:p>
          <a:p>
            <a:r>
              <a:rPr lang="en-US" dirty="0"/>
              <a:t>Human-in-the-Loop: Where critical decisions are made, keeping a human involved in the decision-making process ensures accountability and reduces risks associated with automated decisions.</a:t>
            </a:r>
          </a:p>
          <a:p>
            <a:r>
              <a:rPr lang="en-US" dirty="0"/>
              <a:t>Feedback Mechanisms: Users should be able to provide feedback on AI systems, which can then be used to improve the system over time.</a:t>
            </a:r>
          </a:p>
          <a:p>
            <a:pPr marL="0" indent="0">
              <a:buNone/>
            </a:pPr>
            <a:r>
              <a:rPr lang="en-US" dirty="0">
                <a:solidFill>
                  <a:srgbClr val="FF0000"/>
                </a:solidFill>
                <a:highlight>
                  <a:srgbClr val="FFFF00"/>
                </a:highlight>
              </a:rPr>
              <a:t>6. Collaboration and Inclusivity</a:t>
            </a:r>
          </a:p>
          <a:p>
            <a:r>
              <a:rPr lang="en-US" dirty="0"/>
              <a:t>Stakeholder Engagement: Developers should engage with diverse stakeholders (including ethicists, users, and affected groups) to gather input and consider different perspectives in the development process.</a:t>
            </a:r>
          </a:p>
          <a:p>
            <a:r>
              <a:rPr lang="en-US" dirty="0"/>
              <a:t>Inclusive Design: AI systems should be designed to be accessible to everyone, including individuals with disabilities and those from underrepresented communities.</a:t>
            </a:r>
          </a:p>
          <a:p>
            <a:endParaRPr lang="en-IN" dirty="0"/>
          </a:p>
        </p:txBody>
      </p:sp>
    </p:spTree>
    <p:extLst>
      <p:ext uri="{BB962C8B-B14F-4D97-AF65-F5344CB8AC3E}">
        <p14:creationId xmlns:p14="http://schemas.microsoft.com/office/powerpoint/2010/main" val="2703339212"/>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0A1A14-CD41-BC96-0438-246B8CE1DE66}"/>
              </a:ext>
            </a:extLst>
          </p:cNvPr>
          <p:cNvSpPr>
            <a:spLocks noGrp="1"/>
          </p:cNvSpPr>
          <p:nvPr>
            <p:ph idx="1"/>
          </p:nvPr>
        </p:nvSpPr>
        <p:spPr>
          <a:xfrm>
            <a:off x="1141412" y="476518"/>
            <a:ext cx="9905999" cy="5314683"/>
          </a:xfrm>
        </p:spPr>
        <p:txBody>
          <a:bodyPr>
            <a:normAutofit/>
          </a:bodyPr>
          <a:lstStyle/>
          <a:p>
            <a:pPr marL="0" indent="0">
              <a:buNone/>
            </a:pPr>
            <a:r>
              <a:rPr lang="en-US" sz="2000" dirty="0">
                <a:solidFill>
                  <a:srgbClr val="FF0000"/>
                </a:solidFill>
                <a:highlight>
                  <a:srgbClr val="FFFF00"/>
                </a:highlight>
              </a:rPr>
              <a:t>7. Sustainability</a:t>
            </a:r>
          </a:p>
          <a:p>
            <a:r>
              <a:rPr lang="en-US" sz="2000" dirty="0"/>
              <a:t>Environmental Impact: Developers should consider the environmental impact of AI systems, aiming to reduce energy consumption and promote eco-friendly practices in AI development and deployment.</a:t>
            </a:r>
          </a:p>
          <a:p>
            <a:endParaRPr lang="en-US" sz="2000" dirty="0"/>
          </a:p>
          <a:p>
            <a:pPr marL="0" indent="0">
              <a:buNone/>
            </a:pPr>
            <a:r>
              <a:rPr lang="en-US" sz="2000" dirty="0">
                <a:solidFill>
                  <a:srgbClr val="FF0000"/>
                </a:solidFill>
                <a:highlight>
                  <a:srgbClr val="FFFF00"/>
                </a:highlight>
              </a:rPr>
              <a:t>Conclusion</a:t>
            </a:r>
          </a:p>
          <a:p>
            <a:r>
              <a:rPr lang="en-US" sz="2000" dirty="0"/>
              <a:t>Being aware of these responsibilities is crucial for anyone involved in AI development or application. Adhering to these principles not only helps in building trust with users but also contributes to the safe and beneficial use of AI technology in society. By prioritizing ethical practices, we can harness the full potential of AI while minimizing risks and harms.</a:t>
            </a:r>
          </a:p>
        </p:txBody>
      </p:sp>
    </p:spTree>
    <p:extLst>
      <p:ext uri="{BB962C8B-B14F-4D97-AF65-F5344CB8AC3E}">
        <p14:creationId xmlns:p14="http://schemas.microsoft.com/office/powerpoint/2010/main" val="3921774914"/>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237" name="Group 236">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38" name="Rectangle 237">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9"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996697" y="618518"/>
            <a:ext cx="6050713" cy="1478570"/>
          </a:xfrm>
        </p:spPr>
        <p:txBody>
          <a:bodyPr>
            <a:normAutofit/>
          </a:bodyPr>
          <a:lstStyle/>
          <a:p>
            <a:r>
              <a:rPr lang="en-US"/>
              <a:t>AI Tooling for code Analysis</a:t>
            </a:r>
          </a:p>
        </p:txBody>
      </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srcRect l="31444" r="23436" b="-1"/>
          <a:stretch/>
        </p:blipFill>
        <p:spPr>
          <a:xfrm>
            <a:off x="-5597" y="10"/>
            <a:ext cx="4635583" cy="6857990"/>
          </a:xfrm>
          <a:prstGeom prst="rect">
            <a:avLst/>
          </a:prstGeom>
        </p:spPr>
      </p:pic>
      <p:grpSp>
        <p:nvGrpSpPr>
          <p:cNvPr id="241" name="Group 240">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42" name="Rectangle 241">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43"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44"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45" name="Rectangle 244">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46"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47"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48"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49"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0"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1"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2"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3"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4"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5"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6"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7"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8"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59"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0"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1"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2"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3"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4"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5"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6"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7"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8"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69"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0" name="Rectangle 269">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71"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2"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3"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4"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5"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6"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7"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8"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79"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0"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1"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2" name="Rectangle 281">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IN"/>
            </a:p>
          </p:txBody>
        </p:sp>
        <p:sp>
          <p:nvSpPr>
            <p:cNvPr id="283"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4"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5"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6"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7"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8"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89"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0"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1"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2"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3"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4"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sp>
          <p:nvSpPr>
            <p:cNvPr id="295"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IN"/>
            </a:p>
          </p:txBody>
        </p:sp>
      </p:gr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4968958" y="2249487"/>
            <a:ext cx="6078453" cy="3541714"/>
          </a:xfrm>
        </p:spPr>
        <p:txBody>
          <a:bodyPr>
            <a:normAutofit/>
          </a:bodyPr>
          <a:lstStyle/>
          <a:p>
            <a:r>
              <a:rPr lang="en-IN"/>
              <a:t>AI tooling for code analysis refers to software tools that utilize artificial intelligence techniques to examine, understand, and improve code. These tools help developers identify potential bugs, vulnerabilities, code smells, and inefficiencies in their codebase</a:t>
            </a:r>
          </a:p>
          <a:p>
            <a:endParaRPr lang="en-US"/>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08BD9-024E-80D9-3D09-65AFEFD2AB33}"/>
              </a:ext>
            </a:extLst>
          </p:cNvPr>
          <p:cNvSpPr>
            <a:spLocks noGrp="1"/>
          </p:cNvSpPr>
          <p:nvPr>
            <p:ph type="title"/>
          </p:nvPr>
        </p:nvSpPr>
        <p:spPr>
          <a:xfrm>
            <a:off x="1141413" y="618518"/>
            <a:ext cx="9905998" cy="1478570"/>
          </a:xfrm>
        </p:spPr>
        <p:txBody>
          <a:bodyPr>
            <a:normAutofit/>
          </a:bodyPr>
          <a:lstStyle/>
          <a:p>
            <a:r>
              <a:rPr lang="en-US" dirty="0"/>
              <a:t>functionalities of AI tooling for code analysis</a:t>
            </a:r>
            <a:endParaRPr lang="en-IN" dirty="0"/>
          </a:p>
        </p:txBody>
      </p:sp>
      <p:graphicFrame>
        <p:nvGraphicFramePr>
          <p:cNvPr id="5" name="Content Placeholder 2">
            <a:extLst>
              <a:ext uri="{FF2B5EF4-FFF2-40B4-BE49-F238E27FC236}">
                <a16:creationId xmlns:a16="http://schemas.microsoft.com/office/drawing/2014/main" id="{6AE89A05-B189-DFA4-C1C5-A6EAE32D6651}"/>
              </a:ext>
            </a:extLst>
          </p:cNvPr>
          <p:cNvGraphicFramePr>
            <a:graphicFrameLocks noGrp="1"/>
          </p:cNvGraphicFramePr>
          <p:nvPr>
            <p:ph idx="1"/>
            <p:extLst>
              <p:ext uri="{D42A27DB-BD31-4B8C-83A1-F6EECF244321}">
                <p14:modId xmlns:p14="http://schemas.microsoft.com/office/powerpoint/2010/main" val="732722246"/>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6248565"/>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BE7DB-4913-3AA7-0CB7-494E01FB80C7}"/>
              </a:ext>
            </a:extLst>
          </p:cNvPr>
          <p:cNvSpPr>
            <a:spLocks noGrp="1"/>
          </p:cNvSpPr>
          <p:nvPr>
            <p:ph type="title"/>
          </p:nvPr>
        </p:nvSpPr>
        <p:spPr/>
        <p:txBody>
          <a:bodyPr/>
          <a:lstStyle/>
          <a:p>
            <a:r>
              <a:rPr lang="en-US" dirty="0"/>
              <a:t>Examples of AI Code Analysis Tools</a:t>
            </a:r>
            <a:endParaRPr lang="en-IN" dirty="0"/>
          </a:p>
        </p:txBody>
      </p:sp>
      <p:graphicFrame>
        <p:nvGraphicFramePr>
          <p:cNvPr id="16" name="Content Placeholder 2">
            <a:extLst>
              <a:ext uri="{FF2B5EF4-FFF2-40B4-BE49-F238E27FC236}">
                <a16:creationId xmlns:a16="http://schemas.microsoft.com/office/drawing/2014/main" id="{73240BEC-827D-FC74-8F9C-1A25879BDEAB}"/>
              </a:ext>
            </a:extLst>
          </p:cNvPr>
          <p:cNvGraphicFramePr>
            <a:graphicFrameLocks noGrp="1"/>
          </p:cNvGraphicFramePr>
          <p:nvPr>
            <p:ph idx="1"/>
          </p:nvPr>
        </p:nvGraphicFramePr>
        <p:xfrm>
          <a:off x="1141412" y="2249487"/>
          <a:ext cx="990599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688037"/>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F3541528-9EC2-811A-CB09-66E513D0BF23}"/>
              </a:ext>
            </a:extLst>
          </p:cNvPr>
          <p:cNvSpPr>
            <a:spLocks noGrp="1"/>
          </p:cNvSpPr>
          <p:nvPr>
            <p:ph type="title"/>
          </p:nvPr>
        </p:nvSpPr>
        <p:spPr>
          <a:xfrm>
            <a:off x="1019015" y="1093787"/>
            <a:ext cx="3059969" cy="4697413"/>
          </a:xfrm>
        </p:spPr>
        <p:txBody>
          <a:bodyPr>
            <a:normAutofit/>
          </a:bodyPr>
          <a:lstStyle/>
          <a:p>
            <a:r>
              <a:rPr lang="en-US"/>
              <a:t>Benefits of Using AI Tools for Code Analysis</a:t>
            </a:r>
            <a:endParaRPr lang="en-IN"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771FE1-FEB3-DE3E-F7D8-D5831B411B27}"/>
              </a:ext>
            </a:extLst>
          </p:cNvPr>
          <p:cNvSpPr>
            <a:spLocks noGrp="1"/>
          </p:cNvSpPr>
          <p:nvPr>
            <p:ph idx="1"/>
          </p:nvPr>
        </p:nvSpPr>
        <p:spPr>
          <a:xfrm>
            <a:off x="5215467" y="1093788"/>
            <a:ext cx="5831944" cy="4697413"/>
          </a:xfrm>
        </p:spPr>
        <p:txBody>
          <a:bodyPr>
            <a:normAutofit/>
          </a:bodyPr>
          <a:lstStyle/>
          <a:p>
            <a:pPr>
              <a:lnSpc>
                <a:spcPct val="110000"/>
              </a:lnSpc>
            </a:pPr>
            <a:r>
              <a:rPr lang="en-US" sz="1500" dirty="0"/>
              <a:t>Efficiency: Reduces the time spent on manual code reviews and debugging.</a:t>
            </a:r>
          </a:p>
          <a:p>
            <a:pPr>
              <a:lnSpc>
                <a:spcPct val="110000"/>
              </a:lnSpc>
            </a:pPr>
            <a:r>
              <a:rPr lang="en-US" sz="1500" dirty="0"/>
              <a:t>Accuracy: Improves the detection of subtle bugs and vulnerabilities compared to traditional methods.</a:t>
            </a:r>
          </a:p>
          <a:p>
            <a:pPr>
              <a:lnSpc>
                <a:spcPct val="110000"/>
              </a:lnSpc>
            </a:pPr>
            <a:r>
              <a:rPr lang="en-US" sz="1500" dirty="0"/>
              <a:t>Learning: Helps teams learn from past mistakes and improve coding practices over time.</a:t>
            </a:r>
          </a:p>
          <a:p>
            <a:pPr>
              <a:lnSpc>
                <a:spcPct val="110000"/>
              </a:lnSpc>
            </a:pPr>
            <a:r>
              <a:rPr lang="en-US" sz="1500" dirty="0"/>
              <a:t>Scalability: Can handle large codebases and multiple programming languages with ease.</a:t>
            </a:r>
          </a:p>
          <a:p>
            <a:pPr>
              <a:lnSpc>
                <a:spcPct val="110000"/>
              </a:lnSpc>
            </a:pPr>
            <a:r>
              <a:rPr lang="en-US" sz="1500" dirty="0"/>
              <a:t>Conclusion:</a:t>
            </a:r>
          </a:p>
          <a:p>
            <a:pPr marL="0" indent="0">
              <a:lnSpc>
                <a:spcPct val="110000"/>
              </a:lnSpc>
              <a:buNone/>
            </a:pPr>
            <a:r>
              <a:rPr lang="en-US" sz="1500" dirty="0"/>
              <a:t>AI tooling for code analysis enhances the traditional code review process, making it smarter and more efficient. By leveraging AI methodologies, these tools assist developers in writing better code, improving security and maintainability, and ultimately delivering a higher quality product. As the technology continues to evolve, we can expect even more sophisticated and helpful tools in the future.</a:t>
            </a:r>
          </a:p>
          <a:p>
            <a:pPr>
              <a:lnSpc>
                <a:spcPct val="110000"/>
              </a:lnSpc>
            </a:pPr>
            <a:endParaRPr lang="en-US" sz="1500" dirty="0"/>
          </a:p>
          <a:p>
            <a:pPr>
              <a:lnSpc>
                <a:spcPct val="110000"/>
              </a:lnSpc>
            </a:pPr>
            <a:endParaRPr lang="en-IN" sz="1500" dirty="0"/>
          </a:p>
        </p:txBody>
      </p:sp>
    </p:spTree>
    <p:extLst>
      <p:ext uri="{BB962C8B-B14F-4D97-AF65-F5344CB8AC3E}">
        <p14:creationId xmlns:p14="http://schemas.microsoft.com/office/powerpoint/2010/main" val="754944986"/>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46AD4F86-FB5B-0C2A-C7F0-C717BDC23CB4}"/>
              </a:ext>
            </a:extLst>
          </p:cNvPr>
          <p:cNvSpPr>
            <a:spLocks noGrp="1"/>
          </p:cNvSpPr>
          <p:nvPr>
            <p:ph type="title"/>
          </p:nvPr>
        </p:nvSpPr>
        <p:spPr>
          <a:xfrm>
            <a:off x="1019015" y="1093787"/>
            <a:ext cx="3059969" cy="4697413"/>
          </a:xfrm>
        </p:spPr>
        <p:txBody>
          <a:bodyPr>
            <a:normAutofit/>
          </a:bodyPr>
          <a:lstStyle/>
          <a:p>
            <a:r>
              <a:rPr lang="en-IN"/>
              <a:t>Use cases</a:t>
            </a:r>
            <a:endParaRPr lang="en-IN"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DCA920-69C2-AA38-67C1-EC553422CFDB}"/>
              </a:ext>
            </a:extLst>
          </p:cNvPr>
          <p:cNvSpPr>
            <a:spLocks noGrp="1"/>
          </p:cNvSpPr>
          <p:nvPr>
            <p:ph idx="1"/>
          </p:nvPr>
        </p:nvSpPr>
        <p:spPr>
          <a:xfrm>
            <a:off x="4644134" y="161365"/>
            <a:ext cx="7414515" cy="6500691"/>
          </a:xfrm>
        </p:spPr>
        <p:txBody>
          <a:bodyPr>
            <a:normAutofit fontScale="92500" lnSpcReduction="20000"/>
          </a:bodyPr>
          <a:lstStyle/>
          <a:p>
            <a:pPr marL="0" indent="0">
              <a:lnSpc>
                <a:spcPct val="110000"/>
              </a:lnSpc>
              <a:buNone/>
            </a:pPr>
            <a:r>
              <a:rPr lang="en-US" sz="1700" dirty="0"/>
              <a:t>Artificial Intelligence (AI) tools have a wide range of applications across various sectors. Here are some key use cases</a:t>
            </a:r>
          </a:p>
          <a:p>
            <a:pPr marL="0" indent="0">
              <a:lnSpc>
                <a:spcPct val="110000"/>
              </a:lnSpc>
              <a:buNone/>
            </a:pPr>
            <a:r>
              <a:rPr lang="en-US" sz="1700" dirty="0">
                <a:solidFill>
                  <a:srgbClr val="FF0000"/>
                </a:solidFill>
                <a:highlight>
                  <a:srgbClr val="FFFF00"/>
                </a:highlight>
              </a:rPr>
              <a:t>1. Customer Service</a:t>
            </a:r>
          </a:p>
          <a:p>
            <a:pPr marL="0" indent="0">
              <a:lnSpc>
                <a:spcPct val="110000"/>
              </a:lnSpc>
              <a:buNone/>
            </a:pPr>
            <a:r>
              <a:rPr lang="en-US" sz="1700" dirty="0"/>
              <a:t>Chatbots: AI-powered chatbots handle customer inquiries, provide instant responses, and offer 24/7 support.</a:t>
            </a:r>
          </a:p>
          <a:p>
            <a:pPr marL="0" indent="0">
              <a:lnSpc>
                <a:spcPct val="110000"/>
              </a:lnSpc>
              <a:buNone/>
            </a:pPr>
            <a:r>
              <a:rPr lang="en-US" sz="1700" dirty="0"/>
              <a:t>Sentiment Analysis: Analyzing customer feedback and social media posts to gauge public sentiment about products or brands.</a:t>
            </a:r>
          </a:p>
          <a:p>
            <a:pPr marL="0" indent="0">
              <a:lnSpc>
                <a:spcPct val="110000"/>
              </a:lnSpc>
              <a:buNone/>
            </a:pPr>
            <a:r>
              <a:rPr lang="en-US" sz="1700" dirty="0">
                <a:solidFill>
                  <a:srgbClr val="FF0000"/>
                </a:solidFill>
                <a:highlight>
                  <a:srgbClr val="FFFF00"/>
                </a:highlight>
              </a:rPr>
              <a:t>2. Healthcare</a:t>
            </a:r>
          </a:p>
          <a:p>
            <a:pPr marL="0" indent="0">
              <a:lnSpc>
                <a:spcPct val="110000"/>
              </a:lnSpc>
              <a:buNone/>
            </a:pPr>
            <a:r>
              <a:rPr lang="en-US" sz="1700" dirty="0"/>
              <a:t>Medical Diagnosis: AI algorithms analyze medical images (like X-rays or MRIs) to help doctors identify diseases earlier.</a:t>
            </a:r>
          </a:p>
          <a:p>
            <a:pPr marL="0" indent="0">
              <a:lnSpc>
                <a:spcPct val="110000"/>
              </a:lnSpc>
              <a:buNone/>
            </a:pPr>
            <a:r>
              <a:rPr lang="en-US" sz="1700" dirty="0"/>
              <a:t>Personalized Medicine: AI can analyze patient data to suggest tailored treatment plans based on individual health profiles.</a:t>
            </a:r>
          </a:p>
          <a:p>
            <a:pPr marL="0" indent="0">
              <a:lnSpc>
                <a:spcPct val="110000"/>
              </a:lnSpc>
              <a:buNone/>
            </a:pPr>
            <a:r>
              <a:rPr lang="en-US" sz="1700" dirty="0">
                <a:solidFill>
                  <a:srgbClr val="FF0000"/>
                </a:solidFill>
                <a:highlight>
                  <a:srgbClr val="FFFF00"/>
                </a:highlight>
              </a:rPr>
              <a:t>3. Finance</a:t>
            </a:r>
          </a:p>
          <a:p>
            <a:pPr marL="0" indent="0">
              <a:lnSpc>
                <a:spcPct val="110000"/>
              </a:lnSpc>
              <a:buNone/>
            </a:pPr>
            <a:r>
              <a:rPr lang="en-US" sz="1700" dirty="0"/>
              <a:t>Fraud Detection: AI monitors transactions in real time to detect unusual patterns that may indicate fraudulent activity.</a:t>
            </a:r>
          </a:p>
          <a:p>
            <a:pPr marL="0" indent="0">
              <a:lnSpc>
                <a:spcPct val="110000"/>
              </a:lnSpc>
              <a:buNone/>
            </a:pPr>
            <a:r>
              <a:rPr lang="en-US" sz="1700" dirty="0"/>
              <a:t>Algorithmic Trading: AI models predict market movements and execute trades automatically, optimizing investment strategies.</a:t>
            </a:r>
          </a:p>
          <a:p>
            <a:pPr marL="0" indent="0">
              <a:lnSpc>
                <a:spcPct val="110000"/>
              </a:lnSpc>
              <a:buNone/>
            </a:pPr>
            <a:r>
              <a:rPr lang="en-US" sz="1700" dirty="0">
                <a:solidFill>
                  <a:srgbClr val="FF0000"/>
                </a:solidFill>
                <a:highlight>
                  <a:srgbClr val="FFFF00"/>
                </a:highlight>
              </a:rPr>
              <a:t>4. Marketing</a:t>
            </a:r>
          </a:p>
          <a:p>
            <a:pPr marL="0" indent="0">
              <a:lnSpc>
                <a:spcPct val="110000"/>
              </a:lnSpc>
              <a:buNone/>
            </a:pPr>
            <a:r>
              <a:rPr lang="en-US" sz="1700" dirty="0"/>
              <a:t>Targeted Advertising: AI analyzes consumer data to create personalized marketing campaigns and improve ad targeting.</a:t>
            </a:r>
          </a:p>
          <a:p>
            <a:pPr marL="0" indent="0">
              <a:lnSpc>
                <a:spcPct val="110000"/>
              </a:lnSpc>
              <a:buNone/>
            </a:pPr>
            <a:r>
              <a:rPr lang="en-US" sz="1700" dirty="0"/>
              <a:t>Content Creation: Tools can generate written content (like articles or social media posts) based on specific topics or keywords.</a:t>
            </a:r>
          </a:p>
          <a:p>
            <a:pPr marL="0" indent="0">
              <a:lnSpc>
                <a:spcPct val="110000"/>
              </a:lnSpc>
              <a:buNone/>
            </a:pPr>
            <a:endParaRPr lang="en-US" sz="800" dirty="0"/>
          </a:p>
          <a:p>
            <a:pPr>
              <a:lnSpc>
                <a:spcPct val="110000"/>
              </a:lnSpc>
            </a:pPr>
            <a:endParaRPr lang="en-IN" sz="800" dirty="0"/>
          </a:p>
        </p:txBody>
      </p:sp>
    </p:spTree>
    <p:extLst>
      <p:ext uri="{BB962C8B-B14F-4D97-AF65-F5344CB8AC3E}">
        <p14:creationId xmlns:p14="http://schemas.microsoft.com/office/powerpoint/2010/main" val="2579824952"/>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3" name="Group 12">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5"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26"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7"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8"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9"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0"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1"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2"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3"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4"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5"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6"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37"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8"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9"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0"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1"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42"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3"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4"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5"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6"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7"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8"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49"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0"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51"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grpSp>
          <p:nvGrpSpPr>
            <p:cNvPr id="14" name="Group 13">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5"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9"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0"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1"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2"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3"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4"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grpSp>
      </p:grpSp>
      <p:pic>
        <p:nvPicPr>
          <p:cNvPr id="53"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55"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obot">
            <a:extLst>
              <a:ext uri="{FF2B5EF4-FFF2-40B4-BE49-F238E27FC236}">
                <a16:creationId xmlns:a16="http://schemas.microsoft.com/office/drawing/2014/main" id="{027BEF1E-7A12-E1E7-4912-BC392328C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6617" y="1836950"/>
            <a:ext cx="3178638" cy="3178638"/>
          </a:xfrm>
          <a:prstGeom prst="rect">
            <a:avLst/>
          </a:prstGeom>
        </p:spPr>
      </p:pic>
      <p:sp>
        <p:nvSpPr>
          <p:cNvPr id="3" name="Content Placeholder 2">
            <a:extLst>
              <a:ext uri="{FF2B5EF4-FFF2-40B4-BE49-F238E27FC236}">
                <a16:creationId xmlns:a16="http://schemas.microsoft.com/office/drawing/2014/main" id="{34F9CCE2-9E05-DD4C-AF0D-42AECD0277F7}"/>
              </a:ext>
            </a:extLst>
          </p:cNvPr>
          <p:cNvSpPr>
            <a:spLocks noGrp="1"/>
          </p:cNvSpPr>
          <p:nvPr>
            <p:ph idx="1"/>
          </p:nvPr>
        </p:nvSpPr>
        <p:spPr>
          <a:xfrm>
            <a:off x="4752087" y="169048"/>
            <a:ext cx="7373238" cy="6600585"/>
          </a:xfrm>
        </p:spPr>
        <p:txBody>
          <a:bodyPr>
            <a:normAutofit fontScale="85000" lnSpcReduction="20000"/>
          </a:bodyPr>
          <a:lstStyle/>
          <a:p>
            <a:pPr marL="0" indent="0">
              <a:lnSpc>
                <a:spcPct val="110000"/>
              </a:lnSpc>
              <a:buNone/>
            </a:pPr>
            <a:r>
              <a:rPr lang="en-US" sz="1900" dirty="0">
                <a:solidFill>
                  <a:srgbClr val="FF0000"/>
                </a:solidFill>
                <a:highlight>
                  <a:srgbClr val="FFFF00"/>
                </a:highlight>
              </a:rPr>
              <a:t>5. Manufacturing</a:t>
            </a:r>
          </a:p>
          <a:p>
            <a:pPr marL="0" indent="0">
              <a:lnSpc>
                <a:spcPct val="110000"/>
              </a:lnSpc>
              <a:buNone/>
            </a:pPr>
            <a:r>
              <a:rPr lang="en-US" sz="1400" dirty="0">
                <a:solidFill>
                  <a:srgbClr val="FFFFFF"/>
                </a:solidFill>
              </a:rPr>
              <a:t>Predictive Maintenance: AI predicts equipment failures by analyzing performance data, reducing downtime and maintenance costs.</a:t>
            </a:r>
          </a:p>
          <a:p>
            <a:pPr marL="0" indent="0">
              <a:lnSpc>
                <a:spcPct val="110000"/>
              </a:lnSpc>
              <a:buNone/>
            </a:pPr>
            <a:r>
              <a:rPr lang="en-US" sz="1400" dirty="0">
                <a:solidFill>
                  <a:srgbClr val="FFFFFF"/>
                </a:solidFill>
              </a:rPr>
              <a:t>Supply Chain Optimization: AI tools optimize inventory levels and supply chain logistics to improve efficiency.</a:t>
            </a:r>
          </a:p>
          <a:p>
            <a:pPr marL="0" indent="0">
              <a:lnSpc>
                <a:spcPct val="110000"/>
              </a:lnSpc>
              <a:buNone/>
            </a:pPr>
            <a:r>
              <a:rPr lang="en-US" sz="1900" dirty="0">
                <a:solidFill>
                  <a:srgbClr val="FF0000"/>
                </a:solidFill>
                <a:highlight>
                  <a:srgbClr val="FFFF00"/>
                </a:highlight>
              </a:rPr>
              <a:t>6. Education</a:t>
            </a:r>
          </a:p>
          <a:p>
            <a:pPr marL="0" indent="0">
              <a:lnSpc>
                <a:spcPct val="110000"/>
              </a:lnSpc>
              <a:buNone/>
            </a:pPr>
            <a:r>
              <a:rPr lang="en-US" sz="1400" dirty="0">
                <a:solidFill>
                  <a:srgbClr val="FFFFFF"/>
                </a:solidFill>
              </a:rPr>
              <a:t>Personalized Learning: AI systems adapt educational content based on individual student performance and learning styles.</a:t>
            </a:r>
          </a:p>
          <a:p>
            <a:pPr marL="0" indent="0">
              <a:lnSpc>
                <a:spcPct val="110000"/>
              </a:lnSpc>
              <a:buNone/>
            </a:pPr>
            <a:r>
              <a:rPr lang="en-US" sz="1400" dirty="0">
                <a:solidFill>
                  <a:srgbClr val="FFFFFF"/>
                </a:solidFill>
              </a:rPr>
              <a:t>Automated Grading: AI can assist teachers by grading assignments and providing feedback to students.</a:t>
            </a:r>
          </a:p>
          <a:p>
            <a:pPr marL="0" indent="0">
              <a:lnSpc>
                <a:spcPct val="110000"/>
              </a:lnSpc>
              <a:buNone/>
            </a:pPr>
            <a:r>
              <a:rPr lang="en-US" sz="1900" dirty="0">
                <a:solidFill>
                  <a:srgbClr val="FF0000"/>
                </a:solidFill>
                <a:highlight>
                  <a:srgbClr val="FFFF00"/>
                </a:highlight>
              </a:rPr>
              <a:t>7. Transportation</a:t>
            </a:r>
          </a:p>
          <a:p>
            <a:pPr marL="0" indent="0">
              <a:lnSpc>
                <a:spcPct val="110000"/>
              </a:lnSpc>
              <a:buNone/>
            </a:pPr>
            <a:r>
              <a:rPr lang="en-US" sz="1400" dirty="0">
                <a:solidFill>
                  <a:srgbClr val="FFFFFF"/>
                </a:solidFill>
              </a:rPr>
              <a:t>Autonomous Vehicles: AI enables self-driving cars to navigate safely by interpreting sensor data and making decisions on the road.</a:t>
            </a:r>
          </a:p>
          <a:p>
            <a:pPr marL="0" indent="0">
              <a:lnSpc>
                <a:spcPct val="110000"/>
              </a:lnSpc>
              <a:buNone/>
            </a:pPr>
            <a:r>
              <a:rPr lang="en-US" sz="1400" dirty="0">
                <a:solidFill>
                  <a:srgbClr val="FFFFFF"/>
                </a:solidFill>
              </a:rPr>
              <a:t>Traffic Management: AI analyzes traffic patterns to optimize signal timing and reduce congestion.</a:t>
            </a:r>
          </a:p>
          <a:p>
            <a:pPr marL="0" indent="0">
              <a:lnSpc>
                <a:spcPct val="110000"/>
              </a:lnSpc>
              <a:buNone/>
            </a:pPr>
            <a:r>
              <a:rPr lang="en-US" sz="1900" dirty="0">
                <a:solidFill>
                  <a:srgbClr val="FF0000"/>
                </a:solidFill>
                <a:highlight>
                  <a:srgbClr val="FFFF00"/>
                </a:highlight>
              </a:rPr>
              <a:t>8. Human Resources</a:t>
            </a:r>
          </a:p>
          <a:p>
            <a:pPr marL="0" indent="0">
              <a:lnSpc>
                <a:spcPct val="110000"/>
              </a:lnSpc>
              <a:buNone/>
            </a:pPr>
            <a:r>
              <a:rPr lang="en-US" sz="1400" dirty="0">
                <a:solidFill>
                  <a:srgbClr val="FFFFFF"/>
                </a:solidFill>
              </a:rPr>
              <a:t>Recruitment Automation: AI tools screen resumes and match candidates to job postings based on skills and experiences.</a:t>
            </a:r>
          </a:p>
          <a:p>
            <a:pPr marL="0" indent="0">
              <a:lnSpc>
                <a:spcPct val="110000"/>
              </a:lnSpc>
              <a:buNone/>
            </a:pPr>
            <a:r>
              <a:rPr lang="en-US" sz="1400" dirty="0">
                <a:solidFill>
                  <a:srgbClr val="FFFFFF"/>
                </a:solidFill>
              </a:rPr>
              <a:t>Employee Engagement: AI analyzes employee feedback to improve workplace satisfaction and retention.</a:t>
            </a:r>
          </a:p>
          <a:p>
            <a:pPr marL="0" indent="0">
              <a:lnSpc>
                <a:spcPct val="110000"/>
              </a:lnSpc>
              <a:buNone/>
            </a:pPr>
            <a:r>
              <a:rPr lang="en-US" sz="1900" dirty="0">
                <a:solidFill>
                  <a:srgbClr val="FF0000"/>
                </a:solidFill>
                <a:highlight>
                  <a:srgbClr val="FFFF00"/>
                </a:highlight>
              </a:rPr>
              <a:t>9. Security</a:t>
            </a:r>
          </a:p>
          <a:p>
            <a:pPr marL="0" indent="0">
              <a:lnSpc>
                <a:spcPct val="110000"/>
              </a:lnSpc>
              <a:buNone/>
            </a:pPr>
            <a:r>
              <a:rPr lang="en-US" sz="1400" dirty="0">
                <a:solidFill>
                  <a:srgbClr val="FFFFFF"/>
                </a:solidFill>
              </a:rPr>
              <a:t>Surveillance Systems: AI enhances security cameras by detecting unusual behavior or recognizing faces in real-time.</a:t>
            </a:r>
          </a:p>
          <a:p>
            <a:pPr marL="0" indent="0">
              <a:lnSpc>
                <a:spcPct val="110000"/>
              </a:lnSpc>
              <a:buNone/>
            </a:pPr>
            <a:r>
              <a:rPr lang="en-US" sz="1400" dirty="0">
                <a:solidFill>
                  <a:srgbClr val="FFFFFF"/>
                </a:solidFill>
              </a:rPr>
              <a:t>Cybersecurity: AI identifies vulnerabilities and responds to cyber threats faster than traditional methods.</a:t>
            </a:r>
          </a:p>
          <a:p>
            <a:pPr marL="0" indent="0">
              <a:lnSpc>
                <a:spcPct val="110000"/>
              </a:lnSpc>
              <a:buNone/>
            </a:pPr>
            <a:r>
              <a:rPr lang="en-US" sz="1900" dirty="0">
                <a:solidFill>
                  <a:srgbClr val="FF0000"/>
                </a:solidFill>
                <a:highlight>
                  <a:srgbClr val="FFFF00"/>
                </a:highlight>
              </a:rPr>
              <a:t>10. Entertainment</a:t>
            </a:r>
          </a:p>
          <a:p>
            <a:pPr marL="0" indent="0">
              <a:lnSpc>
                <a:spcPct val="110000"/>
              </a:lnSpc>
              <a:buNone/>
            </a:pPr>
            <a:r>
              <a:rPr lang="en-US" sz="1400" dirty="0">
                <a:solidFill>
                  <a:srgbClr val="FFFFFF"/>
                </a:solidFill>
              </a:rPr>
              <a:t>Recommendation Systems: Platforms like Netflix and Spotify use AI to recommend content based on user preferences and behaviors.</a:t>
            </a:r>
          </a:p>
          <a:p>
            <a:pPr marL="0" indent="0">
              <a:lnSpc>
                <a:spcPct val="110000"/>
              </a:lnSpc>
              <a:buNone/>
            </a:pPr>
            <a:r>
              <a:rPr lang="en-US" sz="1400" dirty="0">
                <a:solidFill>
                  <a:srgbClr val="FFFFFF"/>
                </a:solidFill>
              </a:rPr>
              <a:t>Game Development: AI enhances game character behaviors, making interactions more realistic and engaging.</a:t>
            </a:r>
          </a:p>
          <a:p>
            <a:pPr>
              <a:lnSpc>
                <a:spcPct val="110000"/>
              </a:lnSpc>
            </a:pPr>
            <a:endParaRPr lang="en-IN" sz="600" dirty="0">
              <a:solidFill>
                <a:srgbClr val="FFFFFF"/>
              </a:solidFill>
            </a:endParaRPr>
          </a:p>
        </p:txBody>
      </p:sp>
    </p:spTree>
    <p:extLst>
      <p:ext uri="{BB962C8B-B14F-4D97-AF65-F5344CB8AC3E}">
        <p14:creationId xmlns:p14="http://schemas.microsoft.com/office/powerpoint/2010/main" val="3080701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8DC7-E3CD-B52A-0E04-3276EE4CFEFD}"/>
              </a:ext>
            </a:extLst>
          </p:cNvPr>
          <p:cNvSpPr>
            <a:spLocks noGrp="1"/>
          </p:cNvSpPr>
          <p:nvPr>
            <p:ph type="title"/>
          </p:nvPr>
        </p:nvSpPr>
        <p:spPr/>
        <p:txBody>
          <a:bodyPr/>
          <a:lstStyle/>
          <a:p>
            <a:r>
              <a:rPr lang="en-IN" dirty="0"/>
              <a:t>End talk</a:t>
            </a:r>
          </a:p>
        </p:txBody>
      </p:sp>
      <p:sp>
        <p:nvSpPr>
          <p:cNvPr id="3" name="Content Placeholder 2">
            <a:extLst>
              <a:ext uri="{FF2B5EF4-FFF2-40B4-BE49-F238E27FC236}">
                <a16:creationId xmlns:a16="http://schemas.microsoft.com/office/drawing/2014/main" id="{763EC270-2F9A-FD27-FF97-CB5E2B41A42E}"/>
              </a:ext>
            </a:extLst>
          </p:cNvPr>
          <p:cNvSpPr>
            <a:spLocks noGrp="1"/>
          </p:cNvSpPr>
          <p:nvPr>
            <p:ph idx="1"/>
          </p:nvPr>
        </p:nvSpPr>
        <p:spPr/>
        <p:txBody>
          <a:bodyPr/>
          <a:lstStyle/>
          <a:p>
            <a:pPr marL="0" indent="0">
              <a:buNone/>
            </a:pPr>
            <a:endParaRPr lang="en-US" dirty="0"/>
          </a:p>
          <a:p>
            <a:pPr marL="0" indent="0">
              <a:buNone/>
            </a:pPr>
            <a:r>
              <a:rPr lang="en-US" dirty="0"/>
              <a:t>AI tools are versatile and can enhance efficiency, personalization, and decision-making across many industries. By leveraging data, AI enables organizations to automate processes, improve customer experiences, and drive innovation.</a:t>
            </a:r>
            <a:endParaRPr lang="en-IN" dirty="0"/>
          </a:p>
        </p:txBody>
      </p:sp>
    </p:spTree>
    <p:extLst>
      <p:ext uri="{BB962C8B-B14F-4D97-AF65-F5344CB8AC3E}">
        <p14:creationId xmlns:p14="http://schemas.microsoft.com/office/powerpoint/2010/main" val="310834967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09"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110"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IN"/>
            </a:p>
          </p:txBody>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IN"/>
            </a:p>
          </p:txBody>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IN"/>
            </a:p>
          </p:txBody>
        </p:sp>
      </p:grpSp>
      <p:sp>
        <p:nvSpPr>
          <p:cNvPr id="2" name="Title 1">
            <a:extLst>
              <a:ext uri="{FF2B5EF4-FFF2-40B4-BE49-F238E27FC236}">
                <a16:creationId xmlns:a16="http://schemas.microsoft.com/office/drawing/2014/main" id="{63259842-6F8A-D0FF-BDF0-4E07E6B93AAD}"/>
              </a:ext>
            </a:extLst>
          </p:cNvPr>
          <p:cNvSpPr>
            <a:spLocks noGrp="1"/>
          </p:cNvSpPr>
          <p:nvPr>
            <p:ph type="title"/>
          </p:nvPr>
        </p:nvSpPr>
        <p:spPr>
          <a:xfrm>
            <a:off x="1019015" y="1093787"/>
            <a:ext cx="3059969" cy="4697413"/>
          </a:xfrm>
        </p:spPr>
        <p:txBody>
          <a:bodyPr>
            <a:normAutofit/>
          </a:bodyPr>
          <a:lstStyle/>
          <a:p>
            <a:r>
              <a:rPr lang="en-US" b="0" i="0">
                <a:effectLst/>
                <a:latin typeface="ColfaxAI"/>
              </a:rPr>
              <a:t>Generative AI (</a:t>
            </a:r>
            <a:r>
              <a:rPr lang="en-US" b="0" i="0" err="1">
                <a:effectLst/>
                <a:latin typeface="ColfaxAI"/>
              </a:rPr>
              <a:t>GenAI</a:t>
            </a:r>
            <a:r>
              <a:rPr lang="en-US" b="0" i="0">
                <a:effectLst/>
                <a:latin typeface="ColfaxAI"/>
              </a:rPr>
              <a:t>) for code analysis</a:t>
            </a:r>
            <a:endParaRPr lang="en-IN"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CFA34A-23EB-C871-49BB-05F7F785952C}"/>
              </a:ext>
            </a:extLst>
          </p:cNvPr>
          <p:cNvSpPr>
            <a:spLocks noGrp="1"/>
          </p:cNvSpPr>
          <p:nvPr>
            <p:ph idx="1"/>
          </p:nvPr>
        </p:nvSpPr>
        <p:spPr>
          <a:xfrm>
            <a:off x="5215467" y="1093788"/>
            <a:ext cx="5831944" cy="4697413"/>
          </a:xfrm>
        </p:spPr>
        <p:txBody>
          <a:bodyPr>
            <a:normAutofit/>
          </a:bodyPr>
          <a:lstStyle/>
          <a:p>
            <a:pPr marL="0" indent="0">
              <a:buNone/>
            </a:pPr>
            <a:r>
              <a:rPr lang="en-US" b="0" i="0" dirty="0">
                <a:effectLst/>
                <a:latin typeface="ColfaxAI"/>
              </a:rPr>
              <a:t>Generative AI (</a:t>
            </a:r>
            <a:r>
              <a:rPr lang="en-US" b="0" i="0" dirty="0" err="1">
                <a:effectLst/>
                <a:latin typeface="ColfaxAI"/>
              </a:rPr>
              <a:t>GenAI</a:t>
            </a:r>
            <a:r>
              <a:rPr lang="en-US" b="0" i="0" dirty="0">
                <a:effectLst/>
                <a:latin typeface="ColfaxAI"/>
              </a:rPr>
              <a:t>) for code analysis refers to the use of artificial intelligence systems that can understand, analyze, and generate code. These systems are designed to assist developers by improving code quality, identifying bugs, suggesting improvements, and even generating code snippets based on given requirements. Below are key points and steps to utilize</a:t>
            </a:r>
            <a:endParaRPr lang="en-IN" dirty="0"/>
          </a:p>
        </p:txBody>
      </p:sp>
    </p:spTree>
    <p:extLst>
      <p:ext uri="{BB962C8B-B14F-4D97-AF65-F5344CB8AC3E}">
        <p14:creationId xmlns:p14="http://schemas.microsoft.com/office/powerpoint/2010/main" val="177169060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design</Template>
  <TotalTime>90</TotalTime>
  <Words>2029</Words>
  <Application>Microsoft Office PowerPoint</Application>
  <PresentationFormat>Widescreen</PresentationFormat>
  <Paragraphs>150</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ColfaxAI</vt:lpstr>
      <vt:lpstr>Tw Cen MT</vt:lpstr>
      <vt:lpstr>ui-monospace</vt:lpstr>
      <vt:lpstr>Circuit</vt:lpstr>
      <vt:lpstr>AI  Tooling</vt:lpstr>
      <vt:lpstr>AI Tooling for code Analysis</vt:lpstr>
      <vt:lpstr>functionalities of AI tooling for code analysis</vt:lpstr>
      <vt:lpstr>Examples of AI Code Analysis Tools</vt:lpstr>
      <vt:lpstr>Benefits of Using AI Tools for Code Analysis</vt:lpstr>
      <vt:lpstr>Use cases</vt:lpstr>
      <vt:lpstr>PowerPoint Presentation</vt:lpstr>
      <vt:lpstr>End talk</vt:lpstr>
      <vt:lpstr>Generative AI (GenAI) for code analysis</vt:lpstr>
      <vt:lpstr>PowerPoint Presentation</vt:lpstr>
      <vt:lpstr>AI Tooling Code optimization</vt:lpstr>
      <vt:lpstr>PowerPoint Presentation</vt:lpstr>
      <vt:lpstr>PowerPoint Presentation</vt:lpstr>
      <vt:lpstr>Key Points for Effective Code Optimization </vt:lpstr>
      <vt:lpstr>Responsibilities of AI tools and developers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6</cp:revision>
  <dcterms:created xsi:type="dcterms:W3CDTF">2024-10-01T07:05:11Z</dcterms:created>
  <dcterms:modified xsi:type="dcterms:W3CDTF">2024-10-01T14:44:18Z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